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  <p:sldMasterId id="2147483679" r:id="rId5"/>
    <p:sldMasterId id="2147483686" r:id="rId6"/>
    <p:sldMasterId id="2147483698" r:id="rId7"/>
    <p:sldMasterId id="2147483710" r:id="rId8"/>
    <p:sldMasterId id="2147483722" r:id="rId9"/>
  </p:sldMasterIdLst>
  <p:notesMasterIdLst>
    <p:notesMasterId r:id="rId11"/>
  </p:notesMasterIdLst>
  <p:sldIdLst>
    <p:sldId id="11088399" r:id="rId10"/>
    <p:sldId id="257" r:id="rId12"/>
    <p:sldId id="359" r:id="rId13"/>
    <p:sldId id="11088401" r:id="rId14"/>
    <p:sldId id="11088402" r:id="rId15"/>
    <p:sldId id="11088403" r:id="rId16"/>
    <p:sldId id="11088406" r:id="rId17"/>
    <p:sldId id="11088407" r:id="rId18"/>
    <p:sldId id="11088408" r:id="rId19"/>
    <p:sldId id="11088404" r:id="rId20"/>
    <p:sldId id="271" r:id="rId21"/>
    <p:sldId id="275" r:id="rId22"/>
    <p:sldId id="285" r:id="rId23"/>
    <p:sldId id="11088405" r:id="rId24"/>
    <p:sldId id="302" r:id="rId25"/>
    <p:sldId id="273" r:id="rId2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0"/>
    </p:embeddedFont>
    <p:embeddedFont>
      <p:font typeface="Barlow Semi Condensed" panose="00000506000000000000"/>
      <p:regular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Arial-Rounded" panose="020B0500000000000000" pitchFamily="34" charset="-93"/>
      <p:regular r:id="rId36"/>
    </p:embeddedFont>
    <p:embeddedFont>
      <p:font typeface="Arial-Rounded" panose="020B0500000000000000" pitchFamily="34" charset="0"/>
      <p:regular r:id="rId37"/>
    </p:embeddedFont>
    <p:embeddedFont>
      <p:font typeface="Arial Rounded MT Bold" panose="020F0704030504030204" pitchFamily="34" charset="0"/>
      <p:regular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Arial-Rounded" panose="020B0500000000000000"/>
      <p:regular r:id="rId41"/>
    </p:embeddedFont>
    <p:embeddedFont>
      <p:font typeface="DFPOP1-W9" panose="02010609010101010101" charset="-128"/>
      <p:regular r:id="rId42"/>
    </p:embeddedFont>
  </p:embeddedFontLst>
  <p:custDataLst>
    <p:tags r:id="rId4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11088399"/>
            <p14:sldId id="257"/>
            <p14:sldId id="359"/>
            <p14:sldId id="11088401"/>
            <p14:sldId id="11088402"/>
            <p14:sldId id="11088403"/>
            <p14:sldId id="11088406"/>
            <p14:sldId id="11088407"/>
            <p14:sldId id="11088408"/>
            <p14:sldId id="11088404"/>
          </p14:sldIdLst>
        </p14:section>
        <p14:section name="Tiết 4" id="{30D029CA-39C5-4833-936C-43C5EF842993}">
          <p14:sldIdLst>
            <p14:sldId id="271"/>
            <p14:sldId id="275"/>
            <p14:sldId id="285"/>
            <p14:sldId id="11088405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 showGuides="1">
      <p:cViewPr varScale="1">
        <p:scale>
          <a:sx n="81" d="100"/>
          <a:sy n="81" d="100"/>
        </p:scale>
        <p:origin x="84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1.xml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●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○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■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●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○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■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●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○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 panose="00000506000000000000"/>
              <a:buChar char="■"/>
              <a:defRPr>
                <a:solidFill>
                  <a:schemeClr val="accent1"/>
                </a:solidFill>
                <a:latin typeface="Barlow Semi Condensed" panose="00000506000000000000"/>
                <a:ea typeface="Barlow Semi Condensed" panose="00000506000000000000"/>
                <a:cs typeface="Barlow Semi Condensed" panose="00000506000000000000"/>
                <a:sym typeface="Barlow Semi Condensed" panose="00000506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6000">
        <p15:prstTrans prst="curtains"/>
      </p:transition>
    </mc:Choice>
    <mc:Fallback>
      <p:transition spd="slow" advTm="6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4.xml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23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25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24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26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/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1325" y="91942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7</a:t>
            </a:r>
            <a:endParaRPr lang="en-US" sz="33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151968" cy="1976221"/>
            <a:chOff x="155314" y="3016169"/>
            <a:chExt cx="8743950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85818" y="3580812"/>
              <a:ext cx="791363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1F497D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000" b="1" dirty="0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838885"/>
            <a:ext cx="7022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000" b="1" dirty="0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000" b="1" dirty="0">
                <a:solidFill>
                  <a:srgbClr val="1F497D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1F497D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chú ý gì khi viết chữ đầu câu?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 câu có dấu gì?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89445" y="264602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291" y="239633"/>
            <a:ext cx="1480709" cy="150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/>
          <p:cNvSpPr/>
          <p:nvPr/>
        </p:nvSpPr>
        <p:spPr>
          <a:xfrm>
            <a:off x="1583415" y="71672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/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/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/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/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/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48474" y="3842005"/>
            <a:ext cx="6032658" cy="500111"/>
          </a:xfrm>
          <a:prstGeom prst="rect">
            <a:avLst/>
          </a:prstGeom>
          <a:solidFill>
            <a:srgbClr val="92D050"/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4" y="1808358"/>
            <a:ext cx="597606" cy="504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180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03" y="1724845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1753400"/>
            <a:ext cx="751783" cy="6347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3180" y="2458200"/>
            <a:ext cx="221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3" y="2445299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83" y="2473397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12" y="2427099"/>
            <a:ext cx="751783" cy="63470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164394" y="780508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8</a:t>
            </a:r>
            <a:endParaRPr lang="en-US" sz="33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446178" y="395878"/>
            <a:ext cx="699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Chọn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ý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phù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hợp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để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nói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về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bản</a:t>
            </a:r>
            <a:r>
              <a:rPr lang="en-US" altLang="zh-CN" dirty="0">
                <a:solidFill>
                  <a:prstClr val="white"/>
                </a:solidFill>
                <a:latin typeface="Arial-Rounded" panose="020B050000000000000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 panose="020B0500000000000000"/>
              </a:rPr>
              <a:t>thân</a:t>
            </a:r>
            <a:endParaRPr lang="zh-CN" altLang="en-US" i="1" dirty="0">
              <a:solidFill>
                <a:prstClr val="white"/>
              </a:solidFill>
              <a:latin typeface="Arial-Rounded" panose="020B050000000000000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69951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 panose="020B0500000000000000"/>
                  <a:ea typeface="Arial-Rounded" panose="020B0500000000000000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 panose="020B0500000000000000"/>
                <a:ea typeface="Arial-Rounded" panose="020B0500000000000000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 panose="020B0500000000000000"/>
                <a:ea typeface="Arial-Rounded" panose="020B050000000000000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9472" y="1333105"/>
            <a:ext cx="3886217" cy="2612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655" y="1333105"/>
            <a:ext cx="4624657" cy="26123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dậy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sớm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nhè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ngóng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thêm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8000">
        <p15:prstTrans prst="fallOve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" name="Google Shape;304;p20"/>
          <p:cNvSpPr txBox="1"/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 panose="020B0604020202020204"/>
              </a:rPr>
              <a:t>Thứ</a:t>
            </a:r>
            <a:r>
              <a:rPr lang="en-US" sz="2400" kern="0" dirty="0">
                <a:latin typeface="Arial" panose="020B0604020202020204"/>
              </a:rPr>
              <a:t> … </a:t>
            </a:r>
            <a:r>
              <a:rPr lang="en-US" sz="2400" kern="0" dirty="0" err="1">
                <a:latin typeface="Arial" panose="020B0604020202020204"/>
              </a:rPr>
              <a:t>ngày</a:t>
            </a:r>
            <a:r>
              <a:rPr lang="en-US" sz="2400" kern="0" dirty="0">
                <a:latin typeface="Arial" panose="020B0604020202020204"/>
              </a:rPr>
              <a:t> … </a:t>
            </a:r>
            <a:r>
              <a:rPr lang="en-US" sz="2400" kern="0" dirty="0" err="1">
                <a:latin typeface="Arial" panose="020B0604020202020204"/>
              </a:rPr>
              <a:t>tháng</a:t>
            </a:r>
            <a:r>
              <a:rPr lang="en-US" sz="2400" kern="0" dirty="0">
                <a:latin typeface="Arial" panose="020B0604020202020204"/>
              </a:rPr>
              <a:t> … </a:t>
            </a:r>
            <a:r>
              <a:rPr lang="en-US" sz="2400" kern="0" dirty="0" err="1">
                <a:latin typeface="Arial" panose="020B0604020202020204"/>
              </a:rPr>
              <a:t>năm</a:t>
            </a:r>
            <a:endParaRPr lang="en-US" sz="2400" kern="0" dirty="0"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/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457" y="2093976"/>
            <a:ext cx="6305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/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6000" b="1" dirty="0" err="1">
                <a:solidFill>
                  <a:srgbClr val="C00000"/>
                </a:solidFill>
                <a:latin typeface="Calibri" panose="020F0502020204030204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 panose="020F0502020204030204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 panose="020F0502020204030204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734568" y="2549020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(…)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098427" y="1471097"/>
            <a:ext cx="1932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856" y="2531732"/>
            <a:ext cx="19293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hãnh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/>
          <p:cNvSpPr/>
          <p:nvPr/>
        </p:nvSpPr>
        <p:spPr>
          <a:xfrm>
            <a:off x="546914" y="314463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190" y="1052130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" y="3014852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61" y="1075941"/>
            <a:ext cx="2496335" cy="152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361" y="2872739"/>
            <a:ext cx="249633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/>
          <p:cNvSpPr/>
          <p:nvPr/>
        </p:nvSpPr>
        <p:spPr>
          <a:xfrm>
            <a:off x="3589020" y="1096515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89020" y="1994660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89020" y="3860672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9020" y="3014852"/>
            <a:ext cx="1965960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/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59" y="759522"/>
            <a:ext cx="4549281" cy="287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/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nam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2" r="2200"/>
          <a:stretch>
            <a:fillRect/>
          </a:stretch>
        </p:blipFill>
        <p:spPr>
          <a:xfrm>
            <a:off x="2299716" y="629188"/>
            <a:ext cx="4544568" cy="294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/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61" y="707371"/>
            <a:ext cx="4631826" cy="29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/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17" y="831683"/>
            <a:ext cx="4034913" cy="280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Presentation</Application>
  <PresentationFormat>On-screen Show (16:9)</PresentationFormat>
  <Paragraphs>91</Paragraphs>
  <Slides>16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49" baseType="lpstr">
      <vt:lpstr>Arial</vt:lpstr>
      <vt:lpstr>SimSun</vt:lpstr>
      <vt:lpstr>Wingdings</vt:lpstr>
      <vt:lpstr>Knewave</vt:lpstr>
      <vt:lpstr>Latha</vt:lpstr>
      <vt:lpstr>Barlow Semi Condensed</vt:lpstr>
      <vt:lpstr>Arial</vt:lpstr>
      <vt:lpstr>等线</vt:lpstr>
      <vt:lpstr>等线</vt:lpstr>
      <vt:lpstr>Odibee Sans</vt:lpstr>
      <vt:lpstr>Calibri</vt:lpstr>
      <vt:lpstr>仓耳今楷05-6763 W05</vt:lpstr>
      <vt:lpstr>Arima Madurai</vt:lpstr>
      <vt:lpstr>Arial-Rounded</vt:lpstr>
      <vt:lpstr>Arial-Rounded</vt:lpstr>
      <vt:lpstr>Arial Rounded MT Bold</vt:lpstr>
      <vt:lpstr>Times New Roman</vt:lpstr>
      <vt:lpstr>HP001 4 hàng</vt:lpstr>
      <vt:lpstr>方正汉真广标简体</vt:lpstr>
      <vt:lpstr>Arial-Rounded</vt:lpstr>
      <vt:lpstr>Microsoft YaHei</vt:lpstr>
      <vt:lpstr>Arial Unicode MS</vt:lpstr>
      <vt:lpstr>华康少女文字W5(P)</vt:lpstr>
      <vt:lpstr>DFPOP1-W9</vt:lpstr>
      <vt:lpstr>华康少女文字W5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28</cp:revision>
  <dcterms:created xsi:type="dcterms:W3CDTF">2020-08-13T09:19:00Z</dcterms:created>
  <dcterms:modified xsi:type="dcterms:W3CDTF">2025-01-12T00:05:47Z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1033-12.2.0.19307</vt:lpwstr>
  </property>
  <property fmtid="{D5CDD505-2E9C-101B-9397-08002B2CF9AE}" pid="4" name="ICV">
    <vt:lpwstr>5ACA0126AC8C475A8E9FA930B19CE2FF_13</vt:lpwstr>
  </property>
</Properties>
</file>