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7" r:id="rId4"/>
    <p:sldMasterId id="2147483681" r:id="rId5"/>
    <p:sldMasterId id="2147483690" r:id="rId6"/>
  </p:sldMasterIdLst>
  <p:notesMasterIdLst>
    <p:notesMasterId r:id="rId8"/>
  </p:notesMasterIdLst>
  <p:sldIdLst>
    <p:sldId id="272" r:id="rId7"/>
    <p:sldId id="11088421" r:id="rId9"/>
    <p:sldId id="335" r:id="rId10"/>
    <p:sldId id="11088401" r:id="rId11"/>
    <p:sldId id="11088422" r:id="rId12"/>
    <p:sldId id="280" r:id="rId13"/>
    <p:sldId id="1108842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3592" autoAdjust="0"/>
  </p:normalViewPr>
  <p:slideViewPr>
    <p:cSldViewPr snapToGrid="0">
      <p:cViewPr varScale="1">
        <p:scale>
          <a:sx n="75" d="100"/>
          <a:sy n="75" d="100"/>
        </p:scale>
        <p:origin x="211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87A1D-D611-4DF5-BDA7-F13610B4BEF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09B76-FB8C-472D-8945-AC122104CF7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5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5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5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5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5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5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5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5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5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5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5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5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5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5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5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5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5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5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5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5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5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5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5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5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5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5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b="0" i="0" dirty="0">
              <a:solidFill>
                <a:schemeClr val="bg1">
                  <a:alpha val="0"/>
                </a:schemeClr>
              </a:solidFill>
              <a:latin typeface="inpin heiti" charset="-122"/>
              <a:ea typeface="inpin heiti" charset="-122"/>
              <a:sym typeface="+mn-ea"/>
            </a:endParaRP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  <a:endParaRPr lang="en-US" altLang="zh-CN" sz="600" b="0" i="0" dirty="0">
              <a:solidFill>
                <a:schemeClr val="bg1">
                  <a:alpha val="0"/>
                </a:schemeClr>
              </a:solidFill>
              <a:latin typeface="inpin heiti" charset="-122"/>
              <a:ea typeface="inpin heiti" charset="-122"/>
              <a:sym typeface="+mn-ea"/>
            </a:endParaRP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39.xml"/><Relationship Id="rId10" Type="http://schemas.openxmlformats.org/officeDocument/2006/relationships/image" Target="../media/image19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319" y="1525515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037" y="1131673"/>
            <a:ext cx="3971925" cy="962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4937" y="1931915"/>
            <a:ext cx="9665029" cy="304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249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249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249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249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249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249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249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249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sz="249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5204" y="1721007"/>
            <a:ext cx="5446232" cy="31376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965005"/>
            <a:ext cx="8248759" cy="43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6" y="2222434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3435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/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/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/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/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/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/>
          <p:cNvSpPr/>
          <p:nvPr/>
        </p:nvSpPr>
        <p:spPr>
          <a:xfrm>
            <a:off x="1443634" y="456603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/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/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/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39041" y="943552"/>
            <a:ext cx="9366929" cy="1798189"/>
            <a:chOff x="156834" y="1993081"/>
            <a:chExt cx="2145255" cy="2109019"/>
          </a:xfrm>
        </p:grpSpPr>
        <p:sp>
          <p:nvSpPr>
            <p:cNvPr id="18" name="Hexagon 17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Nam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5853" y="2746167"/>
            <a:ext cx="9933699" cy="1719071"/>
            <a:chOff x="156834" y="1993082"/>
            <a:chExt cx="2239777" cy="2109019"/>
          </a:xfrm>
        </p:grpSpPr>
        <p:sp>
          <p:nvSpPr>
            <p:cNvPr id="21" name="Hexagon 20"/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7592" y="2317274"/>
              <a:ext cx="2109019" cy="79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b.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Hồi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năm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Nam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3" name="Hexagon 22"/>
          <p:cNvSpPr/>
          <p:nvPr/>
        </p:nvSpPr>
        <p:spPr>
          <a:xfrm>
            <a:off x="2487647" y="4575926"/>
            <a:ext cx="9685141" cy="1719071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4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9585" y="4586826"/>
            <a:ext cx="935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Bây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Nam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3028" y="1842646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6247" y="3569466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Nam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56592" y="542695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Nam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truyện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toán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726416" y="1209677"/>
            <a:ext cx="996435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265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929616" y="239967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8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5949981" y="239149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0533" y="238331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8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8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967803" y="722446"/>
            <a:ext cx="3690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265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4265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1097831" y="1771291"/>
            <a:ext cx="9766300" cy="3071004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b="12691"/>
          <a:stretch>
            <a:fillRect/>
          </a:stretch>
        </p:blipFill>
        <p:spPr>
          <a:xfrm>
            <a:off x="4946819" y="312979"/>
            <a:ext cx="6858000" cy="5987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914400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914400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845" y="6078364"/>
            <a:ext cx="5752567" cy="7796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695"/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700</Words>
  <Application>WPS Presentation</Application>
  <PresentationFormat>Widescreen</PresentationFormat>
  <Paragraphs>34</Paragraphs>
  <Slides>7</Slides>
  <Notes>20</Notes>
  <HiddenSlides>0</HiddenSlides>
  <MMClips>6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7</vt:i4>
      </vt:variant>
    </vt:vector>
  </HeadingPairs>
  <TitlesOfParts>
    <vt:vector size="43" baseType="lpstr">
      <vt:lpstr>Arial</vt:lpstr>
      <vt:lpstr>SimSun</vt:lpstr>
      <vt:lpstr>Wingdings</vt:lpstr>
      <vt:lpstr>Knewave</vt:lpstr>
      <vt:lpstr>Latha</vt:lpstr>
      <vt:lpstr>Barlow Semi Condensed</vt:lpstr>
      <vt:lpstr>Arial</vt:lpstr>
      <vt:lpstr>#9Slide02 Noi dung dai</vt:lpstr>
      <vt:lpstr>Calibri</vt:lpstr>
      <vt:lpstr>Times New Roman</vt:lpstr>
      <vt:lpstr>inpin heiti</vt:lpstr>
      <vt:lpstr>等线</vt:lpstr>
      <vt:lpstr>等线</vt:lpstr>
      <vt:lpstr>Microsoft YaHei</vt:lpstr>
      <vt:lpstr>HP001 4 hàng</vt:lpstr>
      <vt:lpstr>HP001 5 hàng</vt:lpstr>
      <vt:lpstr>Arial-Rounded</vt:lpstr>
      <vt:lpstr>Sitka Text</vt:lpstr>
      <vt:lpstr>Arial-Rounded</vt:lpstr>
      <vt:lpstr>Calibri</vt:lpstr>
      <vt:lpstr>Arial Unicode MS</vt:lpstr>
      <vt:lpstr>华康少女文字W5(P)</vt:lpstr>
      <vt:lpstr>华康少女文字W5(P)</vt:lpstr>
      <vt:lpstr>HL Hoctro</vt:lpstr>
      <vt:lpstr>Times New Roman</vt:lpstr>
      <vt:lpstr>Wide Latin</vt:lpstr>
      <vt:lpstr>DFPOP1-W9</vt:lpstr>
      <vt:lpstr>#9Slide02 Tieu de dai</vt:lpstr>
      <vt:lpstr>华康少女文字W5</vt:lpstr>
      <vt:lpstr>Calibri Light</vt:lpstr>
      <vt:lpstr>等线 Light</vt:lpstr>
      <vt:lpstr>1_Office 主题​​</vt:lpstr>
      <vt:lpstr>Simple Light</vt:lpstr>
      <vt:lpstr>Office 主题</vt:lpstr>
      <vt:lpstr>2_Office 主题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2021-10-24T10:21:00Z</dcterms:created>
  <dcterms:modified xsi:type="dcterms:W3CDTF">2025-01-15T09:31:22Z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C597C4B303B34C24861CC89448E77730_13</vt:lpwstr>
  </property>
  <property fmtid="{D5CDD505-2E9C-101B-9397-08002B2CF9AE}" pid="3" name="KSOProductBuildVer">
    <vt:lpwstr>1033-12.2.0.19805</vt:lpwstr>
  </property>
</Properties>
</file>