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20" r:id="rId2"/>
    <p:sldId id="256" r:id="rId3"/>
    <p:sldId id="258" r:id="rId4"/>
    <p:sldId id="296" r:id="rId5"/>
    <p:sldId id="301" r:id="rId6"/>
    <p:sldId id="302" r:id="rId7"/>
    <p:sldId id="303" r:id="rId8"/>
    <p:sldId id="304" r:id="rId9"/>
    <p:sldId id="305" r:id="rId10"/>
    <p:sldId id="268" r:id="rId11"/>
    <p:sldId id="306" r:id="rId12"/>
    <p:sldId id="307" r:id="rId13"/>
    <p:sldId id="308" r:id="rId14"/>
    <p:sldId id="309" r:id="rId15"/>
    <p:sldId id="294" r:id="rId16"/>
    <p:sldId id="290" r:id="rId17"/>
    <p:sldId id="325" r:id="rId18"/>
    <p:sldId id="260" r:id="rId19"/>
    <p:sldId id="291" r:id="rId20"/>
    <p:sldId id="292" r:id="rId21"/>
    <p:sldId id="293" r:id="rId22"/>
    <p:sldId id="297" r:id="rId23"/>
    <p:sldId id="300" r:id="rId24"/>
    <p:sldId id="322" r:id="rId25"/>
    <p:sldId id="323" r:id="rId26"/>
    <p:sldId id="324" r:id="rId27"/>
    <p:sldId id="265" r:id="rId28"/>
    <p:sldId id="310" r:id="rId29"/>
    <p:sldId id="311" r:id="rId30"/>
    <p:sldId id="312" r:id="rId31"/>
    <p:sldId id="313" r:id="rId32"/>
    <p:sldId id="314" r:id="rId33"/>
    <p:sldId id="319" r:id="rId34"/>
    <p:sldId id="316" r:id="rId35"/>
    <p:sldId id="509" r:id="rId36"/>
  </p:sldIdLst>
  <p:sldSz cx="9144000" cy="5143500" type="screen16x9"/>
  <p:notesSz cx="6858000" cy="9144000"/>
  <p:embeddedFontLst>
    <p:embeddedFont>
      <p:font typeface="#9Slide06 SVNClementine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Raleway" panose="020B0604020202020204" charset="0"/>
      <p:regular r:id="rId43"/>
      <p:bold r:id="rId44"/>
      <p:italic r:id="rId45"/>
      <p:boldItalic r:id="rId46"/>
    </p:embeddedFont>
    <p:embeddedFont>
      <p:font typeface="Yeseva One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:p15="http://schemas.microsoft.com/office/powerpoint/2012/main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82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3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7" r:id="rId12"/>
    <p:sldLayoutId id="214748368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2.xml"/><Relationship Id="rId18" Type="http://schemas.openxmlformats.org/officeDocument/2006/relationships/image" Target="../media/image23.wmf"/><Relationship Id="rId3" Type="http://schemas.openxmlformats.org/officeDocument/2006/relationships/control" Target="../activeX/activeX2.xml"/><Relationship Id="rId7" Type="http://schemas.openxmlformats.org/officeDocument/2006/relationships/slide" Target="slide30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slide" Target="slide31.xml"/><Relationship Id="rId5" Type="http://schemas.openxmlformats.org/officeDocument/2006/relationships/image" Target="../media/image25.jpeg"/><Relationship Id="rId15" Type="http://schemas.openxmlformats.org/officeDocument/2006/relationships/slide" Target="slide33.xml"/><Relationship Id="rId10" Type="http://schemas.openxmlformats.org/officeDocument/2006/relationships/image" Target="../media/image28.png"/><Relationship Id="rId19" Type="http://schemas.openxmlformats.org/officeDocument/2006/relationships/image" Target="../media/image24.wm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:a16="http://schemas.microsoft.com/office/drawing/2014/main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484585" y="372618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12: Our Tet holiday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6" name="TextBox4" r:id="rId2" imgW="1733400" imgH="533520"/>
        </mc:Choice>
        <mc:Fallback>
          <p:control name="TextBox4" r:id="rId2" imgW="1733400" imgH="533520">
            <p:pic>
              <p:nvPicPr>
                <p:cNvPr id="8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274979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1" r:id="rId3" imgW="1733400" imgH="533520"/>
        </mc:Choice>
        <mc:Fallback>
          <p:control name="TextBox1" r:id="rId3" imgW="1733400" imgH="533520">
            <p:pic>
              <p:nvPicPr>
                <p:cNvPr id="9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871042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9" name="Google Shape;4959;p43"/>
          <p:cNvSpPr/>
          <p:nvPr/>
        </p:nvSpPr>
        <p:spPr>
          <a:xfrm>
            <a:off x="3052432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0" name="Google Shape;4960;p43"/>
          <p:cNvSpPr/>
          <p:nvPr/>
        </p:nvSpPr>
        <p:spPr>
          <a:xfrm>
            <a:off x="5736244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1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omic Sans MS" panose="030F0702030302020204" pitchFamily="66" charset="0"/>
              </a:rPr>
              <a:t>Table of contents</a:t>
            </a:r>
            <a:endParaRPr sz="44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2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052431" y="2310878"/>
            <a:ext cx="2986983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Look, listen and repeat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3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Activity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6087600" y="2299729"/>
            <a:ext cx="2742477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Listen, point and say.</a:t>
            </a:r>
            <a:endParaRPr sz="2000"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655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4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2199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/>
              <a:t>Game time</a:t>
            </a:r>
            <a:endParaRPr sz="28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5493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5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9037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4977" name="Google Shape;4977;p43"/>
          <p:cNvSpPr txBox="1">
            <a:spLocks noGrp="1"/>
          </p:cNvSpPr>
          <p:nvPr>
            <p:ph type="subTitle" idx="17"/>
          </p:nvPr>
        </p:nvSpPr>
        <p:spPr>
          <a:xfrm>
            <a:off x="4829456" y="409089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Let’s talk.</a:t>
            </a:r>
            <a:endParaRPr sz="2000" dirty="0">
              <a:latin typeface="Raleway" pitchFamily="2" charset="0"/>
            </a:endParaRPr>
          </a:p>
        </p:txBody>
      </p:sp>
      <p:grpSp>
        <p:nvGrpSpPr>
          <p:cNvPr id="32" name="Google Shape;4997;p45"/>
          <p:cNvGrpSpPr/>
          <p:nvPr/>
        </p:nvGrpSpPr>
        <p:grpSpPr>
          <a:xfrm>
            <a:off x="6920137" y="2892385"/>
            <a:ext cx="2751600" cy="2339334"/>
            <a:chOff x="5199546" y="1048226"/>
            <a:chExt cx="4472191" cy="4095262"/>
          </a:xfrm>
        </p:grpSpPr>
        <p:sp>
          <p:nvSpPr>
            <p:cNvPr id="33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4842;p41"/>
          <p:cNvGrpSpPr/>
          <p:nvPr/>
        </p:nvGrpSpPr>
        <p:grpSpPr>
          <a:xfrm>
            <a:off x="1251490" y="3844853"/>
            <a:ext cx="1218562" cy="1201706"/>
            <a:chOff x="493900" y="2994525"/>
            <a:chExt cx="2119975" cy="2090650"/>
          </a:xfrm>
        </p:grpSpPr>
        <p:sp>
          <p:nvSpPr>
            <p:cNvPr id="231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4888;p41"/>
          <p:cNvGrpSpPr/>
          <p:nvPr/>
        </p:nvGrpSpPr>
        <p:grpSpPr>
          <a:xfrm>
            <a:off x="-645206" y="2007010"/>
            <a:ext cx="1224524" cy="1224502"/>
            <a:chOff x="252225" y="1569650"/>
            <a:chExt cx="1425025" cy="1425000"/>
          </a:xfrm>
        </p:grpSpPr>
        <p:sp>
          <p:nvSpPr>
            <p:cNvPr id="277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963;p43">
            <a:extLst>
              <a:ext uri="{FF2B5EF4-FFF2-40B4-BE49-F238E27FC236}">
                <a16:creationId xmlns:a16="http://schemas.microsoft.com/office/drawing/2014/main" id="{F71C9937-F9AD-B878-8E53-A34C70E04C93}"/>
              </a:ext>
            </a:extLst>
          </p:cNvPr>
          <p:cNvSpPr txBox="1">
            <a:spLocks/>
          </p:cNvSpPr>
          <p:nvPr/>
        </p:nvSpPr>
        <p:spPr>
          <a:xfrm>
            <a:off x="736319" y="1892356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800" dirty="0"/>
              <a:t>Warm-up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413</Words>
  <Application>Microsoft Office PowerPoint</Application>
  <PresentationFormat>On-screen Show (16:9)</PresentationFormat>
  <Paragraphs>100</Paragraphs>
  <Slides>35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Comic Sans MS</vt:lpstr>
      <vt:lpstr>Raleway</vt:lpstr>
      <vt:lpstr>Arial</vt:lpstr>
      <vt:lpstr>Yeseva One</vt:lpstr>
      <vt:lpstr>#9Slide06 SVNClementine</vt:lpstr>
      <vt:lpstr>Tết: Vietnamese Lunar New Year by Slidesgo</vt:lpstr>
      <vt:lpstr>PowerPoint Presentation</vt:lpstr>
      <vt:lpstr>Unit 12: Our Tet holiday</vt:lpstr>
      <vt:lpstr>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Trần Hà Anh</cp:lastModifiedBy>
  <cp:revision>37</cp:revision>
  <dcterms:modified xsi:type="dcterms:W3CDTF">2024-08-28T02:59:10Z</dcterms:modified>
</cp:coreProperties>
</file>