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71" r:id="rId2"/>
    <p:sldId id="272" r:id="rId3"/>
    <p:sldId id="279" r:id="rId4"/>
    <p:sldId id="284" r:id="rId5"/>
    <p:sldId id="341" r:id="rId6"/>
    <p:sldId id="337" r:id="rId7"/>
    <p:sldId id="342" r:id="rId8"/>
    <p:sldId id="343" r:id="rId9"/>
    <p:sldId id="344" r:id="rId10"/>
    <p:sldId id="347" r:id="rId11"/>
    <p:sldId id="293" r:id="rId12"/>
    <p:sldId id="290" r:id="rId13"/>
    <p:sldId id="291" r:id="rId14"/>
    <p:sldId id="292" r:id="rId15"/>
    <p:sldId id="294" r:id="rId16"/>
    <p:sldId id="286" r:id="rId17"/>
    <p:sldId id="295" r:id="rId18"/>
    <p:sldId id="296" r:id="rId19"/>
    <p:sldId id="322" r:id="rId20"/>
    <p:sldId id="323" r:id="rId21"/>
    <p:sldId id="324" r:id="rId22"/>
    <p:sldId id="326" r:id="rId23"/>
    <p:sldId id="300" r:id="rId24"/>
    <p:sldId id="301" r:id="rId25"/>
    <p:sldId id="302" r:id="rId26"/>
    <p:sldId id="303" r:id="rId27"/>
    <p:sldId id="306" r:id="rId28"/>
    <p:sldId id="287" r:id="rId29"/>
    <p:sldId id="307" r:id="rId30"/>
    <p:sldId id="327" r:id="rId31"/>
    <p:sldId id="308" r:id="rId32"/>
    <p:sldId id="328" r:id="rId33"/>
    <p:sldId id="330" r:id="rId34"/>
    <p:sldId id="331" r:id="rId35"/>
    <p:sldId id="288" r:id="rId36"/>
    <p:sldId id="332" r:id="rId37"/>
    <p:sldId id="333" r:id="rId38"/>
    <p:sldId id="334" r:id="rId39"/>
    <p:sldId id="335" r:id="rId40"/>
    <p:sldId id="336" r:id="rId41"/>
    <p:sldId id="346" r:id="rId42"/>
    <p:sldId id="348" r:id="rId43"/>
  </p:sldIdLst>
  <p:sldSz cx="18288000" cy="10287000"/>
  <p:notesSz cx="6858000" cy="9144000"/>
  <p:embeddedFontLst>
    <p:embeddedFont>
      <p:font typeface="Broadway" panose="04040905080B02020502" pitchFamily="82" charset="0"/>
      <p:regular r:id="rId45"/>
    </p:embeddedFont>
    <p:embeddedFont>
      <p:font typeface="Calibri" panose="020F0502020204030204" pitchFamily="34" charset="0"/>
      <p:regular r:id="rId46"/>
      <p:bold r:id="rId47"/>
      <p:italic r:id="rId48"/>
      <p:boldItalic r:id="rId49"/>
    </p:embeddedFont>
    <p:embeddedFont>
      <p:font typeface="Cascadia Mono SemiBold" panose="020B0604020202020204" charset="0"/>
      <p:bold r:id="rId50"/>
      <p:boldItalic r:id="rId51"/>
    </p:embeddedFont>
    <p:embeddedFont>
      <p:font typeface="Comic Sans MS" panose="030F0702030302020204" pitchFamily="66" charset="0"/>
      <p:regular r:id="rId52"/>
      <p:bold r:id="rId53"/>
      <p:italic r:id="rId54"/>
      <p:boldItalic r:id="rId55"/>
    </p:embeddedFont>
    <p:embeddedFont>
      <p:font typeface="Cooper Black" panose="0208090404030B020404" pitchFamily="18" charset="0"/>
      <p:regular r:id="rId56"/>
    </p:embeddedFont>
    <p:embeddedFont>
      <p:font typeface="Goudy Stout" panose="0202090407030B020401" pitchFamily="18" charset="0"/>
      <p:regular r:id="rId57"/>
    </p:embeddedFont>
    <p:embeddedFont>
      <p:font typeface="Lucida Calligraphy" panose="03010101010101010101" pitchFamily="66" charset="0"/>
      <p:regular r:id="rId58"/>
    </p:embeddedFont>
    <p:embeddedFont>
      <p:font typeface="Rockwell Extra Bold" panose="02060903040505020403" pitchFamily="18" charset="0"/>
      <p:bold r:id="rId59"/>
    </p:embeddedFont>
    <p:embeddedFont>
      <p:font typeface="Segoe UI Black" panose="020B0A02040204020203" pitchFamily="34" charset="0"/>
      <p:bold r:id="rId60"/>
      <p:boldItalic r:id="rId61"/>
    </p:embeddedFont>
    <p:embeddedFont>
      <p:font typeface="Showcard Gothic" panose="04020904020102020604" pitchFamily="82"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FFCC"/>
    <a:srgbClr val="FF99FF"/>
    <a:srgbClr val="99FFCC"/>
    <a:srgbClr val="CC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557" autoAdjust="0"/>
  </p:normalViewPr>
  <p:slideViewPr>
    <p:cSldViewPr>
      <p:cViewPr varScale="1">
        <p:scale>
          <a:sx n="68" d="100"/>
          <a:sy n="68" d="100"/>
        </p:scale>
        <p:origin x="8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197928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What did your family do in ____? – We ____. using the picture cues.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101319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27</a:t>
            </a:fld>
            <a:endParaRPr lang="en-US"/>
          </a:p>
        </p:txBody>
      </p:sp>
    </p:spTree>
    <p:extLst>
      <p:ext uri="{BB962C8B-B14F-4D97-AF65-F5344CB8AC3E}">
        <p14:creationId xmlns:p14="http://schemas.microsoft.com/office/powerpoint/2010/main" val="58196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 </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encourage them to ask and answer questions about what someone did somewhere in the past using What did your family do in _____? - ___.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260663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and identify the place, characters and their activities in the pictures.</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215388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2060329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1380920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417407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38</a:t>
            </a:fld>
            <a:endParaRPr lang="en-US"/>
          </a:p>
        </p:txBody>
      </p:sp>
    </p:spTree>
    <p:extLst>
      <p:ext uri="{BB962C8B-B14F-4D97-AF65-F5344CB8AC3E}">
        <p14:creationId xmlns:p14="http://schemas.microsoft.com/office/powerpoint/2010/main" val="3387755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41</a:t>
            </a:fld>
            <a:endParaRPr lang="en-US"/>
          </a:p>
        </p:txBody>
      </p:sp>
    </p:spTree>
    <p:extLst>
      <p:ext uri="{BB962C8B-B14F-4D97-AF65-F5344CB8AC3E}">
        <p14:creationId xmlns:p14="http://schemas.microsoft.com/office/powerpoint/2010/main" val="307039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a:t>
            </a:r>
          </a:p>
          <a:p>
            <a:r>
              <a:rPr lang="en-US" dirty="0"/>
              <a:t>Step 4: Invite a few pairs to the front of the classroom to listen and repeat the sentences in the recording.</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a, b, c and d and elicit the activities of the characters.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(Ha Long Bay / took a boat trip around the bay). Point at the bubbles and Picture a again and have pupils listen and repeat after the recording (What did your family do in Ha Long Bay? – We took a boat trip around the bay).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197490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54630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1.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6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3.xml"/><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8.png"/><Relationship Id="rId4" Type="http://schemas.openxmlformats.org/officeDocument/2006/relationships/notesSlide" Target="../notesSlides/notesSlide4.xml"/><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8.png"/><Relationship Id="rId4" Type="http://schemas.openxmlformats.org/officeDocument/2006/relationships/notesSlide" Target="../notesSlides/notesSlide5.xml"/><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2.png"/><Relationship Id="rId12" Type="http://schemas.openxmlformats.org/officeDocument/2006/relationships/image" Target="../media/image7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audio" Target="../media/audio1.wav"/><Relationship Id="rId1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notesSlide" Target="../notesSlides/notesSlide6.xml"/><Relationship Id="rId9" Type="http://schemas.openxmlformats.org/officeDocument/2006/relationships/image" Target="../media/image74.svg"/><Relationship Id="rId1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7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2.png"/><Relationship Id="rId11" Type="http://schemas.openxmlformats.org/officeDocument/2006/relationships/image" Target="../media/image68.png"/><Relationship Id="rId5" Type="http://schemas.openxmlformats.org/officeDocument/2006/relationships/image" Target="../media/image71.png"/><Relationship Id="rId10" Type="http://schemas.openxmlformats.org/officeDocument/2006/relationships/image" Target="../media/image80.png"/><Relationship Id="rId4" Type="http://schemas.openxmlformats.org/officeDocument/2006/relationships/notesSlide" Target="../notesSlides/notesSlide7.xml"/><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2.png"/><Relationship Id="rId11" Type="http://schemas.openxmlformats.org/officeDocument/2006/relationships/image" Target="../media/image81.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notesSlide" Target="../notesSlides/notesSlide8.xml"/><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2.png"/><Relationship Id="rId11" Type="http://schemas.openxmlformats.org/officeDocument/2006/relationships/image" Target="../media/image82.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notesSlide" Target="../notesSlides/notesSlide9.xml"/><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2.png"/><Relationship Id="rId11" Type="http://schemas.openxmlformats.org/officeDocument/2006/relationships/image" Target="../media/image83.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notesSlide" Target="../notesSlides/notesSlide10.xml"/><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5.png"/><Relationship Id="rId18"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2.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5.png"/><Relationship Id="rId18" Type="http://schemas.openxmlformats.org/officeDocument/2006/relationships/image" Target="../media/image101.png"/><Relationship Id="rId3" Type="http://schemas.openxmlformats.org/officeDocument/2006/relationships/audio" Target="../media/audio3.wav"/><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3.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5.png"/><Relationship Id="rId18" Type="http://schemas.openxmlformats.org/officeDocument/2006/relationships/image" Target="../media/image102.png"/><Relationship Id="rId3" Type="http://schemas.openxmlformats.org/officeDocument/2006/relationships/audio" Target="../media/audio3.wav"/><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4.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5.png"/><Relationship Id="rId18" Type="http://schemas.openxmlformats.org/officeDocument/2006/relationships/image" Target="../media/image103.png"/><Relationship Id="rId3" Type="http://schemas.openxmlformats.org/officeDocument/2006/relationships/audio" Target="../media/audio3.wav"/><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5.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svg"/><Relationship Id="rId2" Type="http://schemas.openxmlformats.org/officeDocument/2006/relationships/notesSlide" Target="../notesSlides/notesSlide16.xml"/><Relationship Id="rId16" Type="http://schemas.openxmlformats.org/officeDocument/2006/relationships/image" Target="../media/image117.png"/><Relationship Id="rId20" Type="http://schemas.openxmlformats.org/officeDocument/2006/relationships/image" Target="../media/image121.gif"/><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111.png"/><Relationship Id="rId19" Type="http://schemas.openxmlformats.org/officeDocument/2006/relationships/image" Target="../media/image120.sv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18" Type="http://schemas.openxmlformats.org/officeDocument/2006/relationships/image" Target="../media/image135.png"/><Relationship Id="rId3" Type="http://schemas.openxmlformats.org/officeDocument/2006/relationships/audio" Target="../media/audio1.wav"/><Relationship Id="rId7" Type="http://schemas.openxmlformats.org/officeDocument/2006/relationships/image" Target="../media/image124.sv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17.xml"/><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audio" Target="../media/audio3.wav"/><Relationship Id="rId9" Type="http://schemas.openxmlformats.org/officeDocument/2006/relationships/image" Target="../media/image126.png"/><Relationship Id="rId14"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2.png"/><Relationship Id="rId3" Type="http://schemas.openxmlformats.org/officeDocument/2006/relationships/audio" Target="../media/audio3.wav"/><Relationship Id="rId7" Type="http://schemas.openxmlformats.org/officeDocument/2006/relationships/image" Target="../media/image125.png"/><Relationship Id="rId12" Type="http://schemas.openxmlformats.org/officeDocument/2006/relationships/image" Target="../media/image136.png"/><Relationship Id="rId2" Type="http://schemas.openxmlformats.org/officeDocument/2006/relationships/notesSlide" Target="../notesSlides/notesSlide18.xml"/><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31.png"/><Relationship Id="rId5" Type="http://schemas.openxmlformats.org/officeDocument/2006/relationships/image" Target="../media/image123.png"/><Relationship Id="rId15" Type="http://schemas.openxmlformats.org/officeDocument/2006/relationships/image" Target="../media/image134.png"/><Relationship Id="rId10" Type="http://schemas.openxmlformats.org/officeDocument/2006/relationships/image" Target="../media/image130.svg"/><Relationship Id="rId4" Type="http://schemas.openxmlformats.org/officeDocument/2006/relationships/image" Target="../media/image122.png"/><Relationship Id="rId9" Type="http://schemas.openxmlformats.org/officeDocument/2006/relationships/image" Target="../media/image129.png"/><Relationship Id="rId14" Type="http://schemas.openxmlformats.org/officeDocument/2006/relationships/image" Target="../media/image133.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audio" Target="../media/audio3.wav"/><Relationship Id="rId7" Type="http://schemas.openxmlformats.org/officeDocument/2006/relationships/image" Target="../media/image125.png"/><Relationship Id="rId12"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31.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audio" Target="../media/audio3.wav"/><Relationship Id="rId7" Type="http://schemas.openxmlformats.org/officeDocument/2006/relationships/image" Target="../media/image125.png"/><Relationship Id="rId12"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31.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s>
</file>

<file path=ppt/slides/_rels/slide3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audio" Target="../media/audio3.wav"/><Relationship Id="rId7" Type="http://schemas.openxmlformats.org/officeDocument/2006/relationships/image" Target="../media/image125.png"/><Relationship Id="rId12"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31.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audio" Target="../media/audio3.wav"/><Relationship Id="rId7" Type="http://schemas.openxmlformats.org/officeDocument/2006/relationships/image" Target="../media/image125.png"/><Relationship Id="rId12"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31.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png"/><Relationship Id="rId5" Type="http://schemas.openxmlformats.org/officeDocument/2006/relationships/image" Target="../media/image28.svg"/><Relationship Id="rId10"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png"/><Relationship Id="rId7" Type="http://schemas.openxmlformats.org/officeDocument/2006/relationships/image" Target="../media/image141.sv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notesSlide" Target="../notesSlides/notesSlide23.xml"/><Relationship Id="rId16" Type="http://schemas.openxmlformats.org/officeDocument/2006/relationships/image" Target="../media/image150.sv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sv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svg"/></Relationships>
</file>

<file path=ppt/slides/_rels/slide3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svg"/><Relationship Id="rId18" Type="http://schemas.openxmlformats.org/officeDocument/2006/relationships/image" Target="../media/image166.png"/><Relationship Id="rId3" Type="http://schemas.openxmlformats.org/officeDocument/2006/relationships/image" Target="../media/image137.png"/><Relationship Id="rId21" Type="http://schemas.openxmlformats.org/officeDocument/2006/relationships/image" Target="../media/image169.png"/><Relationship Id="rId7" Type="http://schemas.openxmlformats.org/officeDocument/2006/relationships/image" Target="../media/image157.svg"/><Relationship Id="rId12" Type="http://schemas.openxmlformats.org/officeDocument/2006/relationships/image" Target="../media/image162.png"/><Relationship Id="rId17" Type="http://schemas.openxmlformats.org/officeDocument/2006/relationships/image" Target="../media/image141.svg"/><Relationship Id="rId2" Type="http://schemas.openxmlformats.org/officeDocument/2006/relationships/audio" Target="../media/audio2.wav"/><Relationship Id="rId16" Type="http://schemas.openxmlformats.org/officeDocument/2006/relationships/image" Target="../media/image140.pn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61.svg"/><Relationship Id="rId24" Type="http://schemas.openxmlformats.org/officeDocument/2006/relationships/image" Target="../media/image172.svg"/><Relationship Id="rId5" Type="http://schemas.openxmlformats.org/officeDocument/2006/relationships/image" Target="../media/image155.svg"/><Relationship Id="rId15" Type="http://schemas.openxmlformats.org/officeDocument/2006/relationships/image" Target="../media/image165.svg"/><Relationship Id="rId23" Type="http://schemas.openxmlformats.org/officeDocument/2006/relationships/image" Target="../media/image171.png"/><Relationship Id="rId10" Type="http://schemas.openxmlformats.org/officeDocument/2006/relationships/image" Target="../media/image160.png"/><Relationship Id="rId19" Type="http://schemas.openxmlformats.org/officeDocument/2006/relationships/image" Target="../media/image167.png"/><Relationship Id="rId4" Type="http://schemas.openxmlformats.org/officeDocument/2006/relationships/image" Target="../media/image154.png"/><Relationship Id="rId9" Type="http://schemas.openxmlformats.org/officeDocument/2006/relationships/image" Target="../media/image159.svg"/><Relationship Id="rId14" Type="http://schemas.openxmlformats.org/officeDocument/2006/relationships/image" Target="../media/image164.png"/><Relationship Id="rId22" Type="http://schemas.openxmlformats.org/officeDocument/2006/relationships/image" Target="../media/image170.svg"/></Relationships>
</file>

<file path=ppt/slides/_rels/slide38.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49.png"/><Relationship Id="rId18" Type="http://schemas.openxmlformats.org/officeDocument/2006/relationships/image" Target="../media/image146.svg"/><Relationship Id="rId26" Type="http://schemas.openxmlformats.org/officeDocument/2006/relationships/image" Target="../media/image172.svg"/><Relationship Id="rId3" Type="http://schemas.openxmlformats.org/officeDocument/2006/relationships/audio" Target="../media/audio2.wav"/><Relationship Id="rId21" Type="http://schemas.openxmlformats.org/officeDocument/2006/relationships/image" Target="../media/image167.png"/><Relationship Id="rId7" Type="http://schemas.openxmlformats.org/officeDocument/2006/relationships/image" Target="../media/image156.png"/><Relationship Id="rId12" Type="http://schemas.openxmlformats.org/officeDocument/2006/relationships/image" Target="../media/image144.svg"/><Relationship Id="rId17" Type="http://schemas.openxmlformats.org/officeDocument/2006/relationships/image" Target="../media/image145.png"/><Relationship Id="rId25" Type="http://schemas.openxmlformats.org/officeDocument/2006/relationships/image" Target="../media/image171.png"/><Relationship Id="rId2" Type="http://schemas.openxmlformats.org/officeDocument/2006/relationships/notesSlide" Target="../notesSlides/notesSlide24.xml"/><Relationship Id="rId16" Type="http://schemas.openxmlformats.org/officeDocument/2006/relationships/image" Target="../media/image174.svg"/><Relationship Id="rId20" Type="http://schemas.openxmlformats.org/officeDocument/2006/relationships/image" Target="../media/image163.svg"/><Relationship Id="rId29"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43.png"/><Relationship Id="rId24" Type="http://schemas.openxmlformats.org/officeDocument/2006/relationships/image" Target="../media/image170.svg"/><Relationship Id="rId5" Type="http://schemas.openxmlformats.org/officeDocument/2006/relationships/image" Target="../media/image154.png"/><Relationship Id="rId15" Type="http://schemas.openxmlformats.org/officeDocument/2006/relationships/image" Target="../media/image173.png"/><Relationship Id="rId23" Type="http://schemas.openxmlformats.org/officeDocument/2006/relationships/image" Target="../media/image169.png"/><Relationship Id="rId28" Type="http://schemas.openxmlformats.org/officeDocument/2006/relationships/image" Target="../media/image141.svg"/><Relationship Id="rId10" Type="http://schemas.openxmlformats.org/officeDocument/2006/relationships/image" Target="../media/image139.svg"/><Relationship Id="rId19" Type="http://schemas.openxmlformats.org/officeDocument/2006/relationships/image" Target="../media/image162.png"/><Relationship Id="rId4" Type="http://schemas.openxmlformats.org/officeDocument/2006/relationships/image" Target="../media/image137.png"/><Relationship Id="rId9" Type="http://schemas.openxmlformats.org/officeDocument/2006/relationships/image" Target="../media/image138.png"/><Relationship Id="rId14" Type="http://schemas.openxmlformats.org/officeDocument/2006/relationships/image" Target="../media/image150.svg"/><Relationship Id="rId22" Type="http://schemas.openxmlformats.org/officeDocument/2006/relationships/image" Target="../media/image168.svg"/><Relationship Id="rId27" Type="http://schemas.openxmlformats.org/officeDocument/2006/relationships/image" Target="../media/image140.png"/></Relationships>
</file>

<file path=ppt/slides/_rels/slide39.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77.svg"/><Relationship Id="rId18" Type="http://schemas.openxmlformats.org/officeDocument/2006/relationships/image" Target="../media/image182.png"/><Relationship Id="rId26" Type="http://schemas.openxmlformats.org/officeDocument/2006/relationships/image" Target="../media/image141.svg"/><Relationship Id="rId3" Type="http://schemas.openxmlformats.org/officeDocument/2006/relationships/image" Target="../media/image137.png"/><Relationship Id="rId21" Type="http://schemas.openxmlformats.org/officeDocument/2006/relationships/image" Target="../media/image169.png"/><Relationship Id="rId7" Type="http://schemas.openxmlformats.org/officeDocument/2006/relationships/image" Target="../media/image157.svg"/><Relationship Id="rId12" Type="http://schemas.openxmlformats.org/officeDocument/2006/relationships/image" Target="../media/image176.png"/><Relationship Id="rId17" Type="http://schemas.openxmlformats.org/officeDocument/2006/relationships/image" Target="../media/image181.svg"/><Relationship Id="rId25" Type="http://schemas.openxmlformats.org/officeDocument/2006/relationships/image" Target="../media/image140.png"/><Relationship Id="rId2" Type="http://schemas.openxmlformats.org/officeDocument/2006/relationships/audio" Target="../media/audio2.wav"/><Relationship Id="rId16" Type="http://schemas.openxmlformats.org/officeDocument/2006/relationships/image" Target="../media/image180.pn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63.svg"/><Relationship Id="rId24" Type="http://schemas.openxmlformats.org/officeDocument/2006/relationships/image" Target="../media/image172.svg"/><Relationship Id="rId5" Type="http://schemas.openxmlformats.org/officeDocument/2006/relationships/image" Target="../media/image155.svg"/><Relationship Id="rId15" Type="http://schemas.openxmlformats.org/officeDocument/2006/relationships/image" Target="../media/image179.svg"/><Relationship Id="rId23" Type="http://schemas.openxmlformats.org/officeDocument/2006/relationships/image" Target="../media/image171.png"/><Relationship Id="rId10" Type="http://schemas.openxmlformats.org/officeDocument/2006/relationships/image" Target="../media/image162.png"/><Relationship Id="rId19" Type="http://schemas.openxmlformats.org/officeDocument/2006/relationships/image" Target="../media/image167.png"/><Relationship Id="rId4" Type="http://schemas.openxmlformats.org/officeDocument/2006/relationships/image" Target="../media/image154.png"/><Relationship Id="rId9" Type="http://schemas.openxmlformats.org/officeDocument/2006/relationships/image" Target="../media/image165.svg"/><Relationship Id="rId14" Type="http://schemas.openxmlformats.org/officeDocument/2006/relationships/image" Target="../media/image178.png"/><Relationship Id="rId22" Type="http://schemas.openxmlformats.org/officeDocument/2006/relationships/image" Target="../media/image170.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1.svg"/><Relationship Id="rId18" Type="http://schemas.openxmlformats.org/officeDocument/2006/relationships/image" Target="../media/image171.png"/><Relationship Id="rId3" Type="http://schemas.openxmlformats.org/officeDocument/2006/relationships/image" Target="../media/image137.png"/><Relationship Id="rId21" Type="http://schemas.openxmlformats.org/officeDocument/2006/relationships/image" Target="../media/image141.svg"/><Relationship Id="rId7" Type="http://schemas.openxmlformats.org/officeDocument/2006/relationships/image" Target="../media/image163.svg"/><Relationship Id="rId12" Type="http://schemas.openxmlformats.org/officeDocument/2006/relationships/image" Target="../media/image160.png"/><Relationship Id="rId17" Type="http://schemas.openxmlformats.org/officeDocument/2006/relationships/image" Target="../media/image170.svg"/><Relationship Id="rId2" Type="http://schemas.openxmlformats.org/officeDocument/2006/relationships/audio" Target="../media/audio2.wav"/><Relationship Id="rId16" Type="http://schemas.openxmlformats.org/officeDocument/2006/relationships/image" Target="../media/image169.png"/><Relationship Id="rId20"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84.svg"/><Relationship Id="rId5" Type="http://schemas.openxmlformats.org/officeDocument/2006/relationships/image" Target="../media/image155.svg"/><Relationship Id="rId15" Type="http://schemas.openxmlformats.org/officeDocument/2006/relationships/image" Target="../media/image168.svg"/><Relationship Id="rId10" Type="http://schemas.openxmlformats.org/officeDocument/2006/relationships/image" Target="../media/image183.png"/><Relationship Id="rId19" Type="http://schemas.openxmlformats.org/officeDocument/2006/relationships/image" Target="../media/image172.svg"/><Relationship Id="rId4" Type="http://schemas.openxmlformats.org/officeDocument/2006/relationships/image" Target="../media/image154.png"/><Relationship Id="rId9" Type="http://schemas.openxmlformats.org/officeDocument/2006/relationships/image" Target="../media/image165.svg"/><Relationship Id="rId14" Type="http://schemas.openxmlformats.org/officeDocument/2006/relationships/image" Target="../media/image167.png"/><Relationship Id="rId22" Type="http://schemas.openxmlformats.org/officeDocument/2006/relationships/image" Target="../media/image185.png"/></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audio" Target="../media/audio2.wav"/><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9.svg"/><Relationship Id="rId11" Type="http://schemas.openxmlformats.org/officeDocument/2006/relationships/image" Target="../media/image146.svg"/><Relationship Id="rId5" Type="http://schemas.openxmlformats.org/officeDocument/2006/relationships/image" Target="../media/image138.png"/><Relationship Id="rId15" Type="http://schemas.openxmlformats.org/officeDocument/2006/relationships/image" Target="../media/image150.svg"/><Relationship Id="rId10" Type="http://schemas.openxmlformats.org/officeDocument/2006/relationships/image" Target="../media/image145.png"/><Relationship Id="rId4" Type="http://schemas.openxmlformats.org/officeDocument/2006/relationships/image" Target="../media/image137.png"/><Relationship Id="rId9" Type="http://schemas.openxmlformats.org/officeDocument/2006/relationships/image" Target="../media/image144.svg"/><Relationship Id="rId14" Type="http://schemas.openxmlformats.org/officeDocument/2006/relationships/image" Target="../media/image149.png"/></Relationships>
</file>

<file path=ppt/slides/_rels/slide42.xml.rels><?xml version="1.0" encoding="UTF-8" standalone="yes"?>
<Relationships xmlns="http://schemas.openxmlformats.org/package/2006/relationships"><Relationship Id="rId2" Type="http://schemas.openxmlformats.org/officeDocument/2006/relationships/image" Target="../media/image18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sv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32.svg"/><Relationship Id="rId14"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2.sv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32.svg"/><Relationship Id="rId15" Type="http://schemas.openxmlformats.org/officeDocument/2006/relationships/image" Target="../media/image50.png"/><Relationship Id="rId10" Type="http://schemas.openxmlformats.org/officeDocument/2006/relationships/image" Target="../media/image56.png"/><Relationship Id="rId19" Type="http://schemas.openxmlformats.org/officeDocument/2006/relationships/image" Target="../media/image54.png"/><Relationship Id="rId4" Type="http://schemas.openxmlformats.org/officeDocument/2006/relationships/image" Target="../media/image31.png"/><Relationship Id="rId9" Type="http://schemas.openxmlformats.org/officeDocument/2006/relationships/image" Target="../media/image44.sv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40.png"/><Relationship Id="rId21" Type="http://schemas.openxmlformats.org/officeDocument/2006/relationships/image" Target="../media/image55.svg"/><Relationship Id="rId7" Type="http://schemas.openxmlformats.org/officeDocument/2006/relationships/image" Target="../media/image44.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audio" Target="../media/audio1.wav"/><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8.svg"/><Relationship Id="rId5" Type="http://schemas.openxmlformats.org/officeDocument/2006/relationships/image" Target="../media/image42.svg"/><Relationship Id="rId15" Type="http://schemas.openxmlformats.org/officeDocument/2006/relationships/image" Target="../media/image49.svg"/><Relationship Id="rId10" Type="http://schemas.openxmlformats.org/officeDocument/2006/relationships/image" Target="../media/image57.png"/><Relationship Id="rId19" Type="http://schemas.openxmlformats.org/officeDocument/2006/relationships/image" Target="../media/image53.svg"/><Relationship Id="rId4" Type="http://schemas.openxmlformats.org/officeDocument/2006/relationships/image" Target="../media/image41.png"/><Relationship Id="rId9" Type="http://schemas.openxmlformats.org/officeDocument/2006/relationships/image" Target="../media/image32.sv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40.png"/><Relationship Id="rId21" Type="http://schemas.openxmlformats.org/officeDocument/2006/relationships/image" Target="../media/image55.svg"/><Relationship Id="rId7" Type="http://schemas.openxmlformats.org/officeDocument/2006/relationships/image" Target="../media/image44.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audio" Target="../media/audio1.wav"/><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49.svg"/><Relationship Id="rId10" Type="http://schemas.openxmlformats.org/officeDocument/2006/relationships/image" Target="../media/image59.png"/><Relationship Id="rId19" Type="http://schemas.openxmlformats.org/officeDocument/2006/relationships/image" Target="../media/image53.svg"/><Relationship Id="rId4" Type="http://schemas.openxmlformats.org/officeDocument/2006/relationships/image" Target="../media/image41.png"/><Relationship Id="rId9" Type="http://schemas.openxmlformats.org/officeDocument/2006/relationships/image" Target="../media/image32.sv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1"/>
            <a:ext cx="18287999" cy="10318432"/>
          </a:xfrm>
          <a:prstGeom prst="rect">
            <a:avLst/>
          </a:prstGeom>
        </p:spPr>
      </p:pic>
      <p:sp>
        <p:nvSpPr>
          <p:cNvPr id="2" name="Freeform 2"/>
          <p:cNvSpPr/>
          <p:nvPr/>
        </p:nvSpPr>
        <p:spPr>
          <a:xfrm rot="-3918124">
            <a:off x="-951960" y="-1146132"/>
            <a:ext cx="5407279" cy="5407279"/>
          </a:xfrm>
          <a:custGeom>
            <a:avLst/>
            <a:gdLst/>
            <a:ahLst/>
            <a:cxnLst/>
            <a:rect l="l" t="t" r="r" b="b"/>
            <a:pathLst>
              <a:path w="5407279" h="5407279">
                <a:moveTo>
                  <a:pt x="0" y="0"/>
                </a:moveTo>
                <a:lnTo>
                  <a:pt x="5407279" y="0"/>
                </a:lnTo>
                <a:lnTo>
                  <a:pt x="5407279" y="5407279"/>
                </a:lnTo>
                <a:lnTo>
                  <a:pt x="0" y="5407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6331298" y="5287488"/>
            <a:ext cx="2619446" cy="7704252"/>
          </a:xfrm>
          <a:custGeom>
            <a:avLst/>
            <a:gdLst/>
            <a:ahLst/>
            <a:cxnLst/>
            <a:rect l="l" t="t" r="r" b="b"/>
            <a:pathLst>
              <a:path w="2619446" h="7704252">
                <a:moveTo>
                  <a:pt x="0" y="0"/>
                </a:moveTo>
                <a:lnTo>
                  <a:pt x="2619446" y="0"/>
                </a:lnTo>
                <a:lnTo>
                  <a:pt x="2619446" y="7704252"/>
                </a:lnTo>
                <a:lnTo>
                  <a:pt x="0" y="7704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6268317" y="6633399"/>
            <a:ext cx="7315200" cy="3685032"/>
          </a:xfrm>
          <a:custGeom>
            <a:avLst/>
            <a:gdLst/>
            <a:ahLst/>
            <a:cxnLst/>
            <a:rect l="l" t="t" r="r" b="b"/>
            <a:pathLst>
              <a:path w="7315200" h="3685032">
                <a:moveTo>
                  <a:pt x="0" y="0"/>
                </a:moveTo>
                <a:lnTo>
                  <a:pt x="7315200" y="0"/>
                </a:lnTo>
                <a:lnTo>
                  <a:pt x="7315200" y="3685032"/>
                </a:lnTo>
                <a:lnTo>
                  <a:pt x="0" y="36850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5"/>
          <p:cNvSpPr/>
          <p:nvPr/>
        </p:nvSpPr>
        <p:spPr>
          <a:xfrm>
            <a:off x="14835944" y="-12875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Explosion 2 9"/>
          <p:cNvSpPr/>
          <p:nvPr/>
        </p:nvSpPr>
        <p:spPr>
          <a:xfrm rot="879644">
            <a:off x="2620287" y="-314128"/>
            <a:ext cx="13047426" cy="7619848"/>
          </a:xfrm>
          <a:prstGeom prst="irregularSeal2">
            <a:avLst/>
          </a:prstGeom>
          <a:solidFill>
            <a:schemeClr val="bg1"/>
          </a:solidFill>
          <a:ln w="76200">
            <a:solidFill>
              <a:srgbClr val="C0000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
          <p:cNvSpPr/>
          <p:nvPr/>
        </p:nvSpPr>
        <p:spPr>
          <a:xfrm rot="-2064184">
            <a:off x="-1312813" y="7923090"/>
            <a:ext cx="3814679" cy="3647787"/>
          </a:xfrm>
          <a:custGeom>
            <a:avLst/>
            <a:gdLst/>
            <a:ahLst/>
            <a:cxnLst/>
            <a:rect l="l" t="t" r="r" b="b"/>
            <a:pathLst>
              <a:path w="3814679" h="3647787">
                <a:moveTo>
                  <a:pt x="0" y="0"/>
                </a:moveTo>
                <a:lnTo>
                  <a:pt x="3814679" y="0"/>
                </a:lnTo>
                <a:lnTo>
                  <a:pt x="3814679" y="3647788"/>
                </a:lnTo>
                <a:lnTo>
                  <a:pt x="0" y="3647788"/>
                </a:lnTo>
                <a:lnTo>
                  <a:pt x="0" y="0"/>
                </a:lnTo>
                <a:close/>
              </a:path>
            </a:pathLst>
          </a:custGeom>
          <a:blipFill>
            <a:blip r:embed="rId12"/>
            <a:stretch>
              <a:fillRect/>
            </a:stretch>
          </a:blipFill>
        </p:spPr>
      </p:sp>
      <p:sp>
        <p:nvSpPr>
          <p:cNvPr id="14" name="Rectangle 13"/>
          <p:cNvSpPr/>
          <p:nvPr/>
        </p:nvSpPr>
        <p:spPr>
          <a:xfrm>
            <a:off x="3886200" y="2470309"/>
            <a:ext cx="9400330" cy="2215991"/>
          </a:xfrm>
          <a:prstGeom prst="rect">
            <a:avLst/>
          </a:prstGeom>
          <a:noFill/>
        </p:spPr>
        <p:txBody>
          <a:bodyPr wrap="none" lIns="91440" tIns="45720" rIns="91440" bIns="45720">
            <a:spAutoFit/>
          </a:bodyPr>
          <a:lstStyle/>
          <a:p>
            <a:pPr algn="ctr"/>
            <a:r>
              <a:rPr lang="en-US" sz="13800" cap="none" spc="0" dirty="0">
                <a:ln w="0">
                  <a:solidFill>
                    <a:srgbClr val="00B0F0"/>
                  </a:solidFill>
                </a:ln>
                <a:solidFill>
                  <a:srgbClr val="FFFF00"/>
                </a:solidFill>
                <a:effectLst>
                  <a:glow rad="228600">
                    <a:schemeClr val="accent5">
                      <a:satMod val="175000"/>
                      <a:alpha val="40000"/>
                    </a:schemeClr>
                  </a:glow>
                </a:effectLst>
                <a:latin typeface="Showcard Gothic" panose="04020904020102020604" pitchFamily="82" charset="0"/>
              </a:rPr>
              <a:t>GOOD JOB!</a:t>
            </a:r>
          </a:p>
        </p:txBody>
      </p:sp>
    </p:spTree>
    <p:extLst>
      <p:ext uri="{BB962C8B-B14F-4D97-AF65-F5344CB8AC3E}">
        <p14:creationId xmlns:p14="http://schemas.microsoft.com/office/powerpoint/2010/main" val="13765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5"/>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7"/>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EFB24FE2-75F6-42AD-8CAD-E5EB1376D3AB}"/>
              </a:ext>
            </a:extLst>
          </p:cNvPr>
          <p:cNvPicPr>
            <a:picLocks noChangeAspect="1"/>
          </p:cNvPicPr>
          <p:nvPr/>
        </p:nvPicPr>
        <p:blipFill>
          <a:blip r:embed="rId8"/>
          <a:stretch>
            <a:fillRect/>
          </a:stretch>
        </p:blipFill>
        <p:spPr>
          <a:xfrm>
            <a:off x="1752599" y="2716196"/>
            <a:ext cx="14923991" cy="5472831"/>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7"/>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9"/>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E0B2F95F-40B0-43A2-BAC0-71436B09E2EC}"/>
              </a:ext>
            </a:extLst>
          </p:cNvPr>
          <p:cNvPicPr>
            <a:picLocks noChangeAspect="1"/>
          </p:cNvPicPr>
          <p:nvPr/>
        </p:nvPicPr>
        <p:blipFill>
          <a:blip r:embed="rId10"/>
          <a:stretch>
            <a:fillRect/>
          </a:stretch>
        </p:blipFill>
        <p:spPr>
          <a:xfrm>
            <a:off x="3962400" y="2199598"/>
            <a:ext cx="9448800" cy="6518640"/>
          </a:xfrm>
          <a:prstGeom prst="rect">
            <a:avLst/>
          </a:prstGeom>
        </p:spPr>
      </p:pic>
      <p:pic>
        <p:nvPicPr>
          <p:cNvPr id="8" name="Track 5">
            <a:hlinkClick r:id="" action="ppaction://media"/>
            <a:extLst>
              <a:ext uri="{FF2B5EF4-FFF2-40B4-BE49-F238E27FC236}">
                <a16:creationId xmlns:a16="http://schemas.microsoft.com/office/drawing/2014/main" id="{706AF3FB-4B85-49A4-B1A4-75C9E45BEE61}"/>
              </a:ext>
            </a:extLst>
          </p:cNvPr>
          <p:cNvPicPr>
            <a:picLocks noChangeAspect="1"/>
          </p:cNvPicPr>
          <p:nvPr>
            <a:audioFile r:link="rId1"/>
            <p:extLst>
              <p:ext uri="{DAA4B4D4-6D71-4841-9C94-3DE7FCFB9230}">
                <p14:media xmlns:p14="http://schemas.microsoft.com/office/powerpoint/2010/main" r:embed="rId2">
                  <p14:trim st="10310" end="20899.4687"/>
                </p14:media>
              </p:ext>
            </p:extLst>
          </p:nvPr>
        </p:nvPicPr>
        <p:blipFill>
          <a:blip r:embed="rId11"/>
          <a:stretch>
            <a:fillRect/>
          </a:stretch>
        </p:blipFill>
        <p:spPr>
          <a:xfrm>
            <a:off x="14290494" y="5053086"/>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8BC2CB8D-BE2F-4FE2-B392-8ABEB13BEB15}"/>
              </a:ext>
            </a:extLst>
          </p:cNvPr>
          <p:cNvPicPr>
            <a:picLocks noChangeAspect="1"/>
          </p:cNvPicPr>
          <p:nvPr/>
        </p:nvPicPr>
        <p:blipFill>
          <a:blip r:embed="rId9"/>
          <a:stretch>
            <a:fillRect/>
          </a:stretch>
        </p:blipFill>
        <p:spPr>
          <a:xfrm>
            <a:off x="4495800" y="1886210"/>
            <a:ext cx="8774101" cy="6926922"/>
          </a:xfrm>
          <a:prstGeom prst="rect">
            <a:avLst/>
          </a:prstGeom>
        </p:spPr>
      </p:pic>
      <p:pic>
        <p:nvPicPr>
          <p:cNvPr id="8" name="Track 5">
            <a:hlinkClick r:id="" action="ppaction://media"/>
            <a:extLst>
              <a:ext uri="{FF2B5EF4-FFF2-40B4-BE49-F238E27FC236}">
                <a16:creationId xmlns:a16="http://schemas.microsoft.com/office/drawing/2014/main" id="{04D25F26-1CA8-43FA-AC4E-DD0878A1418E}"/>
              </a:ext>
            </a:extLst>
          </p:cNvPr>
          <p:cNvPicPr>
            <a:picLocks noChangeAspect="1"/>
          </p:cNvPicPr>
          <p:nvPr>
            <a:audioFile r:link="rId1"/>
            <p:extLst>
              <p:ext uri="{DAA4B4D4-6D71-4841-9C94-3DE7FCFB9230}">
                <p14:media xmlns:p14="http://schemas.microsoft.com/office/powerpoint/2010/main" r:embed="rId2">
                  <p14:trim st="22389" end="2000.4687"/>
                </p14:media>
              </p:ext>
            </p:extLst>
          </p:nvPr>
        </p:nvPicPr>
        <p:blipFill>
          <a:blip r:embed="rId10"/>
          <a:stretch>
            <a:fillRect/>
          </a:stretch>
        </p:blipFill>
        <p:spPr>
          <a:xfrm>
            <a:off x="13775137" y="4826608"/>
            <a:ext cx="609600" cy="609600"/>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7A832045-8F2E-4E78-8E0F-3E8A37D7C139}"/>
              </a:ext>
            </a:extLst>
          </p:cNvPr>
          <p:cNvPicPr>
            <a:picLocks noChangeAspect="1"/>
          </p:cNvPicPr>
          <p:nvPr/>
        </p:nvPicPr>
        <p:blipFill>
          <a:blip r:embed="rId9"/>
          <a:stretch>
            <a:fillRect/>
          </a:stretch>
        </p:blipFill>
        <p:spPr>
          <a:xfrm>
            <a:off x="2002712" y="2760491"/>
            <a:ext cx="13938247" cy="4972406"/>
          </a:xfrm>
          <a:prstGeom prst="rect">
            <a:avLst/>
          </a:prstGeom>
        </p:spPr>
      </p:pic>
      <p:pic>
        <p:nvPicPr>
          <p:cNvPr id="8" name="Track 5">
            <a:hlinkClick r:id="" action="ppaction://media"/>
            <a:extLst>
              <a:ext uri="{FF2B5EF4-FFF2-40B4-BE49-F238E27FC236}">
                <a16:creationId xmlns:a16="http://schemas.microsoft.com/office/drawing/2014/main" id="{00F8A098-E5C9-46C4-9E1E-CF15EFC73124}"/>
              </a:ext>
            </a:extLst>
          </p:cNvPr>
          <p:cNvPicPr>
            <a:picLocks noChangeAspect="1"/>
          </p:cNvPicPr>
          <p:nvPr>
            <a:audioFile r:link="rId1"/>
            <p:extLst>
              <p:ext uri="{DAA4B4D4-6D71-4841-9C94-3DE7FCFB9230}">
                <p14:media xmlns:p14="http://schemas.microsoft.com/office/powerpoint/2010/main" r:embed="rId2">
                  <p14:trim st="9927"/>
                </p14:media>
              </p:ext>
            </p:extLst>
          </p:nvPr>
        </p:nvPicPr>
        <p:blipFill>
          <a:blip r:embed="rId10"/>
          <a:stretch>
            <a:fillRect/>
          </a:stretch>
        </p:blipFill>
        <p:spPr>
          <a:xfrm>
            <a:off x="16216708" y="4941894"/>
            <a:ext cx="609600" cy="609600"/>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7"/>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6"/>
          <p:cNvPicPr>
            <a:picLocks noChangeAspect="1"/>
          </p:cNvPicPr>
          <p:nvPr/>
        </p:nvPicPr>
        <p:blipFill>
          <a:blip r:embed="rId10"/>
          <a:stretch>
            <a:fillRect/>
          </a:stretch>
        </p:blipFill>
        <p:spPr>
          <a:xfrm>
            <a:off x="15624846" y="-906780"/>
            <a:ext cx="1548518" cy="3749365"/>
          </a:xfrm>
          <a:prstGeom prst="rect">
            <a:avLst/>
          </a:prstGeom>
        </p:spPr>
      </p:pic>
      <p:pic>
        <p:nvPicPr>
          <p:cNvPr id="11" name="Picture 10"/>
          <p:cNvPicPr>
            <a:picLocks/>
          </p:cNvPicPr>
          <p:nvPr/>
        </p:nvPicPr>
        <p:blipFill>
          <a:blip r:embed="rId10"/>
          <a:stretch>
            <a:fillRect/>
          </a:stretch>
        </p:blipFill>
        <p:spPr>
          <a:xfrm flipV="1">
            <a:off x="941878" y="7680955"/>
            <a:ext cx="1548518" cy="3749040"/>
          </a:xfrm>
          <a:prstGeom prst="rect">
            <a:avLst/>
          </a:prstGeom>
        </p:spPr>
      </p:pic>
      <p:sp>
        <p:nvSpPr>
          <p:cNvPr id="22" name="Rectangle 21"/>
          <p:cNvSpPr/>
          <p:nvPr/>
        </p:nvSpPr>
        <p:spPr>
          <a:xfrm>
            <a:off x="3485662" y="2061535"/>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202908" y="2061535"/>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202908" y="5762244"/>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85661" y="5762244"/>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056E83-A975-41BB-A8C9-1A8F8271C85C}"/>
              </a:ext>
            </a:extLst>
          </p:cNvPr>
          <p:cNvPicPr>
            <a:picLocks noChangeAspect="1"/>
          </p:cNvPicPr>
          <p:nvPr/>
        </p:nvPicPr>
        <p:blipFill>
          <a:blip r:embed="rId11"/>
          <a:stretch>
            <a:fillRect/>
          </a:stretch>
        </p:blipFill>
        <p:spPr>
          <a:xfrm>
            <a:off x="3581399" y="2159708"/>
            <a:ext cx="4398328" cy="2739317"/>
          </a:xfrm>
          <a:prstGeom prst="rect">
            <a:avLst/>
          </a:prstGeom>
        </p:spPr>
      </p:pic>
      <p:pic>
        <p:nvPicPr>
          <p:cNvPr id="10" name="Picture 9">
            <a:extLst>
              <a:ext uri="{FF2B5EF4-FFF2-40B4-BE49-F238E27FC236}">
                <a16:creationId xmlns:a16="http://schemas.microsoft.com/office/drawing/2014/main" id="{E50AD758-5507-4DDE-99AF-F460774A6AB5}"/>
              </a:ext>
            </a:extLst>
          </p:cNvPr>
          <p:cNvPicPr>
            <a:picLocks noChangeAspect="1"/>
          </p:cNvPicPr>
          <p:nvPr/>
        </p:nvPicPr>
        <p:blipFill>
          <a:blip r:embed="rId12"/>
          <a:stretch>
            <a:fillRect/>
          </a:stretch>
        </p:blipFill>
        <p:spPr>
          <a:xfrm>
            <a:off x="10363199" y="2159708"/>
            <a:ext cx="4270441" cy="2994029"/>
          </a:xfrm>
          <a:prstGeom prst="rect">
            <a:avLst/>
          </a:prstGeom>
        </p:spPr>
      </p:pic>
      <p:pic>
        <p:nvPicPr>
          <p:cNvPr id="12" name="Picture 11">
            <a:extLst>
              <a:ext uri="{FF2B5EF4-FFF2-40B4-BE49-F238E27FC236}">
                <a16:creationId xmlns:a16="http://schemas.microsoft.com/office/drawing/2014/main" id="{1B0CE6A5-F12A-4DA8-AA83-27347E13618B}"/>
              </a:ext>
            </a:extLst>
          </p:cNvPr>
          <p:cNvPicPr>
            <a:picLocks noChangeAspect="1"/>
          </p:cNvPicPr>
          <p:nvPr/>
        </p:nvPicPr>
        <p:blipFill>
          <a:blip r:embed="rId13"/>
          <a:stretch>
            <a:fillRect/>
          </a:stretch>
        </p:blipFill>
        <p:spPr>
          <a:xfrm>
            <a:off x="3581399" y="5905222"/>
            <a:ext cx="4343401" cy="2895878"/>
          </a:xfrm>
          <a:prstGeom prst="rect">
            <a:avLst/>
          </a:prstGeom>
        </p:spPr>
      </p:pic>
      <p:pic>
        <p:nvPicPr>
          <p:cNvPr id="14" name="Picture 13">
            <a:extLst>
              <a:ext uri="{FF2B5EF4-FFF2-40B4-BE49-F238E27FC236}">
                <a16:creationId xmlns:a16="http://schemas.microsoft.com/office/drawing/2014/main" id="{7FFB27F0-A487-404D-A8DA-4620AA3354FD}"/>
              </a:ext>
            </a:extLst>
          </p:cNvPr>
          <p:cNvPicPr>
            <a:picLocks noChangeAspect="1"/>
          </p:cNvPicPr>
          <p:nvPr/>
        </p:nvPicPr>
        <p:blipFill>
          <a:blip r:embed="rId14"/>
          <a:stretch>
            <a:fillRect/>
          </a:stretch>
        </p:blipFill>
        <p:spPr>
          <a:xfrm>
            <a:off x="10363199" y="5905222"/>
            <a:ext cx="4270441" cy="2895877"/>
          </a:xfrm>
          <a:prstGeom prst="rect">
            <a:avLst/>
          </a:prstGeom>
        </p:spPr>
      </p:pic>
      <p:pic>
        <p:nvPicPr>
          <p:cNvPr id="5" name="Track 6">
            <a:hlinkClick r:id="" action="ppaction://media"/>
            <a:extLst>
              <a:ext uri="{FF2B5EF4-FFF2-40B4-BE49-F238E27FC236}">
                <a16:creationId xmlns:a16="http://schemas.microsoft.com/office/drawing/2014/main" id="{A5E19F66-7D6D-49EC-B7F1-5A62D833C038}"/>
              </a:ext>
            </a:extLst>
          </p:cNvPr>
          <p:cNvPicPr>
            <a:picLocks noChangeAspect="1"/>
          </p:cNvPicPr>
          <p:nvPr>
            <a:audioFile r:link="rId1"/>
            <p:extLst>
              <p:ext uri="{DAA4B4D4-6D71-4841-9C94-3DE7FCFB9230}">
                <p14:media xmlns:p14="http://schemas.microsoft.com/office/powerpoint/2010/main" r:embed="rId2">
                  <p14:trim st="10515" end="42784.8125"/>
                </p14:media>
              </p:ext>
            </p:extLst>
          </p:nvPr>
        </p:nvPicPr>
        <p:blipFill>
          <a:blip r:embed="rId15"/>
          <a:stretch>
            <a:fillRect/>
          </a:stretch>
        </p:blipFill>
        <p:spPr>
          <a:xfrm>
            <a:off x="15607136" y="5194217"/>
            <a:ext cx="609600" cy="609600"/>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5" name="Rectangle 4"/>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94177-4924-416F-A6C7-5E18D675974F}"/>
              </a:ext>
            </a:extLst>
          </p:cNvPr>
          <p:cNvPicPr>
            <a:picLocks noChangeAspect="1"/>
          </p:cNvPicPr>
          <p:nvPr/>
        </p:nvPicPr>
        <p:blipFill>
          <a:blip r:embed="rId10"/>
          <a:stretch>
            <a:fillRect/>
          </a:stretch>
        </p:blipFill>
        <p:spPr>
          <a:xfrm>
            <a:off x="4973314" y="2738230"/>
            <a:ext cx="8288727" cy="5529470"/>
          </a:xfrm>
          <a:prstGeom prst="rect">
            <a:avLst/>
          </a:prstGeom>
        </p:spPr>
      </p:pic>
      <p:pic>
        <p:nvPicPr>
          <p:cNvPr id="10" name="Track 6">
            <a:hlinkClick r:id="" action="ppaction://media"/>
            <a:extLst>
              <a:ext uri="{FF2B5EF4-FFF2-40B4-BE49-F238E27FC236}">
                <a16:creationId xmlns:a16="http://schemas.microsoft.com/office/drawing/2014/main" id="{84AAD897-37CF-4403-9654-3D002589FE19}"/>
              </a:ext>
            </a:extLst>
          </p:cNvPr>
          <p:cNvPicPr>
            <a:picLocks noChangeAspect="1"/>
          </p:cNvPicPr>
          <p:nvPr>
            <a:audioFile r:link="rId1"/>
            <p:extLst>
              <p:ext uri="{DAA4B4D4-6D71-4841-9C94-3DE7FCFB9230}">
                <p14:media xmlns:p14="http://schemas.microsoft.com/office/powerpoint/2010/main" r:embed="rId2">
                  <p14:trim st="44509" end="32069.8125"/>
                </p14:media>
              </p:ext>
            </p:extLst>
          </p:nvPr>
        </p:nvPicPr>
        <p:blipFill>
          <a:blip r:embed="rId11"/>
          <a:stretch>
            <a:fillRect/>
          </a:stretch>
        </p:blipFill>
        <p:spPr>
          <a:xfrm>
            <a:off x="14169027" y="5143499"/>
            <a:ext cx="609600" cy="609600"/>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144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9553B49C-D595-47E3-B461-5B2431FCEA30}"/>
              </a:ext>
            </a:extLst>
          </p:cNvPr>
          <p:cNvPicPr>
            <a:picLocks noChangeAspect="1"/>
          </p:cNvPicPr>
          <p:nvPr/>
        </p:nvPicPr>
        <p:blipFill>
          <a:blip r:embed="rId11"/>
          <a:stretch>
            <a:fillRect/>
          </a:stretch>
        </p:blipFill>
        <p:spPr>
          <a:xfrm>
            <a:off x="5105400" y="2835646"/>
            <a:ext cx="8077200" cy="5279654"/>
          </a:xfrm>
          <a:prstGeom prst="rect">
            <a:avLst/>
          </a:prstGeom>
        </p:spPr>
      </p:pic>
    </p:spTree>
    <p:extLst>
      <p:ext uri="{BB962C8B-B14F-4D97-AF65-F5344CB8AC3E}">
        <p14:creationId xmlns:p14="http://schemas.microsoft.com/office/powerpoint/2010/main" val="237369001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2 - Period 3</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C90E1769-F4FC-4046-9985-6D7FAB5A4084}"/>
              </a:ext>
            </a:extLst>
          </p:cNvPr>
          <p:cNvPicPr>
            <a:picLocks noChangeAspect="1"/>
          </p:cNvPicPr>
          <p:nvPr/>
        </p:nvPicPr>
        <p:blipFill>
          <a:blip r:embed="rId11"/>
          <a:stretch>
            <a:fillRect/>
          </a:stretch>
        </p:blipFill>
        <p:spPr>
          <a:xfrm>
            <a:off x="5126670" y="2842585"/>
            <a:ext cx="8034660" cy="5272715"/>
          </a:xfrm>
          <a:prstGeom prst="rect">
            <a:avLst/>
          </a:prstGeom>
        </p:spPr>
      </p:pic>
    </p:spTree>
    <p:extLst>
      <p:ext uri="{BB962C8B-B14F-4D97-AF65-F5344CB8AC3E}">
        <p14:creationId xmlns:p14="http://schemas.microsoft.com/office/powerpoint/2010/main" val="387303300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668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C0C6B950-CD06-46E1-93C5-EB2AB192DEB8}"/>
              </a:ext>
            </a:extLst>
          </p:cNvPr>
          <p:cNvPicPr>
            <a:picLocks noChangeAspect="1"/>
          </p:cNvPicPr>
          <p:nvPr/>
        </p:nvPicPr>
        <p:blipFill>
          <a:blip r:embed="rId11"/>
          <a:stretch>
            <a:fillRect/>
          </a:stretch>
        </p:blipFill>
        <p:spPr>
          <a:xfrm>
            <a:off x="5181600" y="2842585"/>
            <a:ext cx="7907682" cy="5333472"/>
          </a:xfrm>
          <a:prstGeom prst="rect">
            <a:avLst/>
          </a:prstGeom>
        </p:spPr>
      </p:pic>
    </p:spTree>
    <p:extLst>
      <p:ext uri="{BB962C8B-B14F-4D97-AF65-F5344CB8AC3E}">
        <p14:creationId xmlns:p14="http://schemas.microsoft.com/office/powerpoint/2010/main" val="217353754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5370681" y="3663610"/>
            <a:ext cx="2154839" cy="640080"/>
            <a:chOff x="5656217" y="3328199"/>
            <a:chExt cx="2370323"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656217" y="3328199"/>
              <a:ext cx="2370323" cy="640080"/>
            </a:xfrm>
            <a:prstGeom prst="wedgeRoundRectCallout">
              <a:avLst>
                <a:gd name="adj1" fmla="val -42736"/>
                <a:gd name="adj2" fmla="val 11956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819806" y="3404486"/>
              <a:ext cx="2043144" cy="464551"/>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We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894915" y="2607294"/>
            <a:ext cx="5933509" cy="1364878"/>
            <a:chOff x="241954" y="3161675"/>
            <a:chExt cx="5933509" cy="1364878"/>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511660" y="3161675"/>
              <a:ext cx="5394095" cy="640080"/>
            </a:xfrm>
            <a:prstGeom prst="wedgeRoundRectCallout">
              <a:avLst>
                <a:gd name="adj1" fmla="val -5887"/>
                <a:gd name="adj2" fmla="val 170477"/>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241954" y="3248703"/>
              <a:ext cx="5933509" cy="1277850"/>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20" name="Freeform 5"/>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a:extLst/>
            </a:blip>
            <a:stretch>
              <a:fillRect/>
            </a:stretch>
          </a:blipFill>
          <a:ln cap="sq">
            <a:noFill/>
            <a:prstDash val="solid"/>
            <a:miter/>
          </a:ln>
        </p:spPr>
      </p:sp>
      <p:sp>
        <p:nvSpPr>
          <p:cNvPr id="21" name="Freeform 6"/>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a:extLst/>
            </a:blip>
            <a:stretch>
              <a:fillRect/>
            </a:stretch>
          </a:blipFill>
          <a:ln cap="sq">
            <a:noFill/>
            <a:prstDash val="solid"/>
            <a:miter/>
          </a:ln>
        </p:spPr>
      </p:sp>
      <p:sp>
        <p:nvSpPr>
          <p:cNvPr id="22" name="Freeform 7"/>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a:extLst/>
            </a:blip>
            <a:stretch>
              <a:fillRect/>
            </a:stretch>
          </a:blipFill>
          <a:ln cap="sq">
            <a:noFill/>
            <a:prstDash val="solid"/>
            <a:miter/>
          </a:ln>
        </p:spPr>
      </p:sp>
      <p:sp>
        <p:nvSpPr>
          <p:cNvPr id="23" name="Freeform 8"/>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a:extLst/>
            </a:blip>
            <a:stretch>
              <a:fillRect/>
            </a:stretch>
          </a:blipFill>
        </p:spPr>
      </p:sp>
      <p:pic>
        <p:nvPicPr>
          <p:cNvPr id="7" name="Picture 6">
            <a:extLst>
              <a:ext uri="{FF2B5EF4-FFF2-40B4-BE49-F238E27FC236}">
                <a16:creationId xmlns:a16="http://schemas.microsoft.com/office/drawing/2014/main" id="{433B5D42-1C70-47D6-B02B-8D1A37FCECAB}"/>
              </a:ext>
            </a:extLst>
          </p:cNvPr>
          <p:cNvPicPr>
            <a:picLocks noChangeAspect="1"/>
          </p:cNvPicPr>
          <p:nvPr/>
        </p:nvPicPr>
        <p:blipFill>
          <a:blip r:embed="rId6"/>
          <a:stretch>
            <a:fillRect/>
          </a:stretch>
        </p:blipFill>
        <p:spPr>
          <a:xfrm>
            <a:off x="8189799" y="2050461"/>
            <a:ext cx="8828471" cy="6369639"/>
          </a:xfrm>
          <a:prstGeom prst="rect">
            <a:avLst/>
          </a:prstGeom>
        </p:spPr>
      </p:pic>
    </p:spTree>
    <p:extLst>
      <p:ext uri="{BB962C8B-B14F-4D97-AF65-F5344CB8AC3E}">
        <p14:creationId xmlns:p14="http://schemas.microsoft.com/office/powerpoint/2010/main" val="10844103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Ha Long?</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1175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took a boat trip around the bay.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371600" y="5143500"/>
            <a:ext cx="6035040" cy="4114800"/>
            <a:chOff x="1371600" y="5143500"/>
            <a:chExt cx="6035040" cy="4114800"/>
          </a:xfrm>
        </p:grpSpPr>
        <p:sp>
          <p:nvSpPr>
            <p:cNvPr id="34" name="Rounded Rectangle 33"/>
            <p:cNvSpPr/>
            <p:nvPr/>
          </p:nvSpPr>
          <p:spPr>
            <a:xfrm>
              <a:off x="1371600"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2226608" y="8304192"/>
              <a:ext cx="4325024" cy="954107"/>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Ha Long / take a boat trip around the bay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BCA7775-E921-4621-BD32-FA7375A1D444}"/>
              </a:ext>
            </a:extLst>
          </p:cNvPr>
          <p:cNvPicPr>
            <a:picLocks noChangeAspect="1"/>
          </p:cNvPicPr>
          <p:nvPr/>
        </p:nvPicPr>
        <p:blipFill>
          <a:blip r:embed="rId18"/>
          <a:stretch>
            <a:fillRect/>
          </a:stretch>
        </p:blipFill>
        <p:spPr>
          <a:xfrm>
            <a:off x="2514600" y="5780533"/>
            <a:ext cx="3601042" cy="2196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1000"/>
                                        <p:tgtEl>
                                          <p:spTgt spid="86"/>
                                        </p:tgtEl>
                                      </p:cBhvr>
                                    </p:animEffect>
                                    <p:anim calcmode="lin" valueType="num">
                                      <p:cBhvr>
                                        <p:cTn id="15" dur="1000" fill="hold"/>
                                        <p:tgtEl>
                                          <p:spTgt spid="86"/>
                                        </p:tgtEl>
                                        <p:attrNameLst>
                                          <p:attrName>ppt_x</p:attrName>
                                        </p:attrNameLst>
                                      </p:cBhvr>
                                      <p:tavLst>
                                        <p:tav tm="0">
                                          <p:val>
                                            <p:strVal val="#ppt_x"/>
                                          </p:val>
                                        </p:tav>
                                        <p:tav tm="100000">
                                          <p:val>
                                            <p:strVal val="#ppt_x"/>
                                          </p:val>
                                        </p:tav>
                                      </p:tavLst>
                                    </p:anim>
                                    <p:anim calcmode="lin" valueType="num">
                                      <p:cBhvr>
                                        <p:cTn id="16"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2"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3" name="Group 22"/>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Nha Trang?</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624542" y="2854127"/>
            <a:ext cx="4555303" cy="1591468"/>
            <a:chOff x="11390301" y="2521235"/>
            <a:chExt cx="4555303" cy="1591468"/>
          </a:xfrm>
        </p:grpSpPr>
        <p:sp>
          <p:nvSpPr>
            <p:cNvPr id="28" name="Freeform 20"/>
            <p:cNvSpPr/>
            <p:nvPr/>
          </p:nvSpPr>
          <p:spPr>
            <a:xfrm>
              <a:off x="11390301" y="2521235"/>
              <a:ext cx="4555303" cy="15914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480409" y="2829408"/>
              <a:ext cx="4375086" cy="590611"/>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ate seafood.</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371600" y="5143500"/>
            <a:ext cx="6035040" cy="4114800"/>
            <a:chOff x="1371600" y="5143500"/>
            <a:chExt cx="6035040" cy="4114800"/>
          </a:xfrm>
        </p:grpSpPr>
        <p:sp>
          <p:nvSpPr>
            <p:cNvPr id="68" name="Rounded Rectangle 67"/>
            <p:cNvSpPr/>
            <p:nvPr/>
          </p:nvSpPr>
          <p:spPr>
            <a:xfrm>
              <a:off x="1371600"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1772481" y="8498383"/>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Nha Trang / eat seafood</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67D8919-AB8D-4739-A929-61EFB84B1039}"/>
              </a:ext>
            </a:extLst>
          </p:cNvPr>
          <p:cNvPicPr>
            <a:picLocks noChangeAspect="1"/>
          </p:cNvPicPr>
          <p:nvPr/>
        </p:nvPicPr>
        <p:blipFill>
          <a:blip r:embed="rId18"/>
          <a:stretch>
            <a:fillRect/>
          </a:stretch>
        </p:blipFill>
        <p:spPr>
          <a:xfrm>
            <a:off x="2441925" y="5788113"/>
            <a:ext cx="3704261" cy="2226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2" name="Group 21"/>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Sydney?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731275" y="2292723"/>
            <a:ext cx="4555303" cy="2330068"/>
            <a:chOff x="11390301" y="2151935"/>
            <a:chExt cx="4555303" cy="2330068"/>
          </a:xfrm>
        </p:grpSpPr>
        <p:sp>
          <p:nvSpPr>
            <p:cNvPr id="28"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saw some </a:t>
              </a:r>
            </a:p>
            <a:p>
              <a:pPr algn="ctr">
                <a:lnSpc>
                  <a:spcPct val="107000"/>
                </a:lnSpc>
                <a:spcAft>
                  <a:spcPts val="800"/>
                </a:spcAft>
              </a:pPr>
              <a:r>
                <a:rPr lang="en-US" sz="3200" b="1" dirty="0">
                  <a:latin typeface="Comic Sans MS" panose="030F0702030302020204" pitchFamily="66" charset="0"/>
                </a:rPr>
                <a:t>interesting places. </a:t>
              </a:r>
            </a:p>
          </p:txBody>
        </p:sp>
      </p:grpSp>
      <p:grpSp>
        <p:nvGrpSpPr>
          <p:cNvPr id="6" name="Group 5"/>
          <p:cNvGrpSpPr/>
          <p:nvPr/>
        </p:nvGrpSpPr>
        <p:grpSpPr>
          <a:xfrm>
            <a:off x="1012508" y="5143500"/>
            <a:ext cx="6797064" cy="4114800"/>
            <a:chOff x="1012508" y="5143500"/>
            <a:chExt cx="6797064" cy="4114800"/>
          </a:xfrm>
        </p:grpSpPr>
        <p:sp>
          <p:nvSpPr>
            <p:cNvPr id="78" name="Rounded Rectangle 77"/>
            <p:cNvSpPr/>
            <p:nvPr/>
          </p:nvSpPr>
          <p:spPr>
            <a:xfrm>
              <a:off x="1389796"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012508" y="8201600"/>
              <a:ext cx="6797064" cy="105670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Sydney / see some </a:t>
              </a:r>
            </a:p>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interesting places </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5D99285E-D2BF-46C4-9757-2E7D79D75006}"/>
              </a:ext>
            </a:extLst>
          </p:cNvPr>
          <p:cNvPicPr>
            <a:picLocks noChangeAspect="1"/>
          </p:cNvPicPr>
          <p:nvPr/>
        </p:nvPicPr>
        <p:blipFill>
          <a:blip r:embed="rId18"/>
          <a:stretch>
            <a:fillRect/>
          </a:stretch>
        </p:blipFill>
        <p:spPr>
          <a:xfrm>
            <a:off x="2617261" y="5713757"/>
            <a:ext cx="3616639" cy="2206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2"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3" name="Group 22"/>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Singapore?</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602629" y="2866232"/>
            <a:ext cx="4812595" cy="1591468"/>
            <a:chOff x="11261655" y="2521235"/>
            <a:chExt cx="4812595" cy="1591468"/>
          </a:xfrm>
        </p:grpSpPr>
        <p:sp>
          <p:nvSpPr>
            <p:cNvPr id="28" name="Freeform 20"/>
            <p:cNvSpPr/>
            <p:nvPr/>
          </p:nvSpPr>
          <p:spPr>
            <a:xfrm>
              <a:off x="11390301" y="2521235"/>
              <a:ext cx="4555303" cy="15914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261655" y="2789701"/>
              <a:ext cx="4812595" cy="1146211"/>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bought souvenirs.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291145" y="5143500"/>
            <a:ext cx="6239790" cy="4114800"/>
            <a:chOff x="1291145" y="5143500"/>
            <a:chExt cx="6239790" cy="4114800"/>
          </a:xfrm>
        </p:grpSpPr>
        <p:sp>
          <p:nvSpPr>
            <p:cNvPr id="73" name="Rounded Rectangle 72"/>
            <p:cNvSpPr/>
            <p:nvPr/>
          </p:nvSpPr>
          <p:spPr>
            <a:xfrm>
              <a:off x="1389796"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291145" y="8498383"/>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Singapore / buy souvenirs</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793750-B99B-4353-8814-B13A87AA6E56}"/>
              </a:ext>
            </a:extLst>
          </p:cNvPr>
          <p:cNvPicPr>
            <a:picLocks noChangeAspect="1"/>
          </p:cNvPicPr>
          <p:nvPr/>
        </p:nvPicPr>
        <p:blipFill>
          <a:blip r:embed="rId18"/>
          <a:stretch>
            <a:fillRect/>
          </a:stretch>
        </p:blipFill>
        <p:spPr>
          <a:xfrm>
            <a:off x="2447971" y="5750497"/>
            <a:ext cx="4001787" cy="2394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4" name="Picture 16"/>
          <p:cNvPicPr>
            <a:picLocks noChangeAspect="1"/>
          </p:cNvPicPr>
          <p:nvPr/>
        </p:nvPicPr>
        <p:blipFill>
          <a:blip r:embed="rId20"/>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8"/>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9"/>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4"/>
            <a:stretch>
              <a:fillRect/>
            </a:stretch>
          </a:blipFill>
        </p:spPr>
      </p:sp>
      <p:grpSp>
        <p:nvGrpSpPr>
          <p:cNvPr id="23" name="Group 22"/>
          <p:cNvGrpSpPr/>
          <p:nvPr/>
        </p:nvGrpSpPr>
        <p:grpSpPr>
          <a:xfrm>
            <a:off x="4822845" y="2476500"/>
            <a:ext cx="6313139" cy="640080"/>
            <a:chOff x="1950515" y="3161675"/>
            <a:chExt cx="2516386" cy="640080"/>
          </a:xfrm>
        </p:grpSpPr>
        <p:sp>
          <p:nvSpPr>
            <p:cNvPr id="2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7" name="Group 26"/>
          <p:cNvGrpSpPr/>
          <p:nvPr/>
        </p:nvGrpSpPr>
        <p:grpSpPr>
          <a:xfrm>
            <a:off x="11902679" y="2709513"/>
            <a:ext cx="1562477" cy="640080"/>
            <a:chOff x="1950515" y="3161675"/>
            <a:chExt cx="2516386" cy="640080"/>
          </a:xfrm>
        </p:grpSpPr>
        <p:sp>
          <p:nvSpPr>
            <p:cNvPr id="2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7FF5EBF-940E-4FF5-BCDB-5B1F7C7FDBD5}"/>
              </a:ext>
            </a:extLst>
          </p:cNvPr>
          <p:cNvPicPr>
            <a:picLocks noChangeAspect="1"/>
          </p:cNvPicPr>
          <p:nvPr/>
        </p:nvPicPr>
        <p:blipFill>
          <a:blip r:embed="rId15"/>
          <a:stretch>
            <a:fillRect/>
          </a:stretch>
        </p:blipFill>
        <p:spPr>
          <a:xfrm>
            <a:off x="2697703" y="3545425"/>
            <a:ext cx="3067520" cy="233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2A7F9A1E-AEDE-49B3-8853-5123EA57129C}"/>
              </a:ext>
            </a:extLst>
          </p:cNvPr>
          <p:cNvPicPr>
            <a:picLocks noChangeAspect="1"/>
          </p:cNvPicPr>
          <p:nvPr/>
        </p:nvPicPr>
        <p:blipFill>
          <a:blip r:embed="rId16"/>
          <a:stretch>
            <a:fillRect/>
          </a:stretch>
        </p:blipFill>
        <p:spPr>
          <a:xfrm>
            <a:off x="5765223" y="5897650"/>
            <a:ext cx="3067520"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774A574-BE3A-451E-8CCA-0FBAA30F919E}"/>
              </a:ext>
            </a:extLst>
          </p:cNvPr>
          <p:cNvPicPr>
            <a:picLocks noChangeAspect="1"/>
          </p:cNvPicPr>
          <p:nvPr/>
        </p:nvPicPr>
        <p:blipFill>
          <a:blip r:embed="rId17"/>
          <a:stretch>
            <a:fillRect/>
          </a:stretch>
        </p:blipFill>
        <p:spPr>
          <a:xfrm>
            <a:off x="8855822" y="3412095"/>
            <a:ext cx="3057408"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3053965-C58A-4BC3-94F1-318D3D2BF3AC}"/>
              </a:ext>
            </a:extLst>
          </p:cNvPr>
          <p:cNvPicPr>
            <a:picLocks noChangeAspect="1"/>
          </p:cNvPicPr>
          <p:nvPr/>
        </p:nvPicPr>
        <p:blipFill>
          <a:blip r:embed="rId18"/>
          <a:stretch>
            <a:fillRect/>
          </a:stretch>
        </p:blipFill>
        <p:spPr>
          <a:xfrm>
            <a:off x="11937848" y="5890496"/>
            <a:ext cx="3072864" cy="244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anim calcmode="lin" valueType="num">
                                      <p:cBhvr>
                                        <p:cTn id="16" dur="750" fill="hold"/>
                                        <p:tgtEl>
                                          <p:spTgt spid="23"/>
                                        </p:tgtEl>
                                        <p:attrNameLst>
                                          <p:attrName>ppt_x</p:attrName>
                                        </p:attrNameLst>
                                      </p:cBhvr>
                                      <p:tavLst>
                                        <p:tav tm="0">
                                          <p:val>
                                            <p:strVal val="#ppt_x"/>
                                          </p:val>
                                        </p:tav>
                                        <p:tav tm="100000">
                                          <p:val>
                                            <p:strVal val="#ppt_x"/>
                                          </p:val>
                                        </p:tav>
                                      </p:tavLst>
                                    </p:anim>
                                    <p:anim calcmode="lin" valueType="num">
                                      <p:cBhvr>
                                        <p:cTn id="17"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par>
                                <p:cTn id="18" presetID="47"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750"/>
                                        <p:tgtEl>
                                          <p:spTgt spid="27"/>
                                        </p:tgtEl>
                                      </p:cBhvr>
                                    </p:animEffect>
                                    <p:anim calcmode="lin" valueType="num">
                                      <p:cBhvr>
                                        <p:cTn id="21" dur="750" fill="hold"/>
                                        <p:tgtEl>
                                          <p:spTgt spid="27"/>
                                        </p:tgtEl>
                                        <p:attrNameLst>
                                          <p:attrName>ppt_x</p:attrName>
                                        </p:attrNameLst>
                                      </p:cBhvr>
                                      <p:tavLst>
                                        <p:tav tm="0">
                                          <p:val>
                                            <p:strVal val="#ppt_x"/>
                                          </p:val>
                                        </p:tav>
                                        <p:tav tm="100000">
                                          <p:val>
                                            <p:strVal val="#ppt_x"/>
                                          </p:val>
                                        </p:tav>
                                      </p:tavLst>
                                    </p:anim>
                                    <p:anim calcmode="lin" valueType="num">
                                      <p:cBhvr>
                                        <p:cTn id="22"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1: Look, listen and repeat.</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2: Listen, point and say.</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3: Let’s talk.</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44" name="Group 43"/>
          <p:cNvGrpSpPr/>
          <p:nvPr/>
        </p:nvGrpSpPr>
        <p:grpSpPr>
          <a:xfrm>
            <a:off x="4822845" y="2247900"/>
            <a:ext cx="6313139"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902679" y="2480913"/>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23" name="Freeform 6"/>
          <p:cNvSpPr/>
          <p:nvPr/>
        </p:nvSpPr>
        <p:spPr>
          <a:xfrm>
            <a:off x="15157204" y="7613851"/>
            <a:ext cx="2663302" cy="2583913"/>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sp>
      <p:pic>
        <p:nvPicPr>
          <p:cNvPr id="25" name="Picture 24">
            <a:extLst>
              <a:ext uri="{FF2B5EF4-FFF2-40B4-BE49-F238E27FC236}">
                <a16:creationId xmlns:a16="http://schemas.microsoft.com/office/drawing/2014/main" id="{7D8A99E8-1938-43F9-9172-B323E0DB0E36}"/>
              </a:ext>
            </a:extLst>
          </p:cNvPr>
          <p:cNvPicPr>
            <a:picLocks noChangeAspect="1"/>
          </p:cNvPicPr>
          <p:nvPr/>
        </p:nvPicPr>
        <p:blipFill>
          <a:blip r:embed="rId13"/>
          <a:stretch>
            <a:fillRect/>
          </a:stretch>
        </p:blipFill>
        <p:spPr>
          <a:xfrm>
            <a:off x="2697703" y="3545425"/>
            <a:ext cx="3067520" cy="233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B3AC048F-6540-4FB1-8F08-394DB7A428D9}"/>
              </a:ext>
            </a:extLst>
          </p:cNvPr>
          <p:cNvPicPr>
            <a:picLocks noChangeAspect="1"/>
          </p:cNvPicPr>
          <p:nvPr/>
        </p:nvPicPr>
        <p:blipFill>
          <a:blip r:embed="rId14"/>
          <a:stretch>
            <a:fillRect/>
          </a:stretch>
        </p:blipFill>
        <p:spPr>
          <a:xfrm>
            <a:off x="5765223" y="5897650"/>
            <a:ext cx="3067520"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A9640868-9F04-428F-9A0D-0F7772A8362D}"/>
              </a:ext>
            </a:extLst>
          </p:cNvPr>
          <p:cNvPicPr>
            <a:picLocks noChangeAspect="1"/>
          </p:cNvPicPr>
          <p:nvPr/>
        </p:nvPicPr>
        <p:blipFill>
          <a:blip r:embed="rId15"/>
          <a:stretch>
            <a:fillRect/>
          </a:stretch>
        </p:blipFill>
        <p:spPr>
          <a:xfrm>
            <a:off x="8855822" y="3412095"/>
            <a:ext cx="3057408"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4BFAED57-0B50-4884-A45D-62055023016D}"/>
              </a:ext>
            </a:extLst>
          </p:cNvPr>
          <p:cNvPicPr>
            <a:picLocks noChangeAspect="1"/>
          </p:cNvPicPr>
          <p:nvPr/>
        </p:nvPicPr>
        <p:blipFill>
          <a:blip r:embed="rId16"/>
          <a:stretch>
            <a:fillRect/>
          </a:stretch>
        </p:blipFill>
        <p:spPr>
          <a:xfrm>
            <a:off x="11937848" y="5890496"/>
            <a:ext cx="3072864" cy="244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9661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anim calcmode="lin" valueType="num">
                                      <p:cBhvr>
                                        <p:cTn id="8" dur="750" fill="hold"/>
                                        <p:tgtEl>
                                          <p:spTgt spid="44"/>
                                        </p:tgtEl>
                                        <p:attrNameLst>
                                          <p:attrName>ppt_x</p:attrName>
                                        </p:attrNameLst>
                                      </p:cBhvr>
                                      <p:tavLst>
                                        <p:tav tm="0">
                                          <p:val>
                                            <p:strVal val="#ppt_x"/>
                                          </p:val>
                                        </p:tav>
                                        <p:tav tm="100000">
                                          <p:val>
                                            <p:strVal val="#ppt_x"/>
                                          </p:val>
                                        </p:tav>
                                      </p:tavLst>
                                    </p:anim>
                                    <p:anim calcmode="lin" valueType="num">
                                      <p:cBhvr>
                                        <p:cTn id="9" dur="75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par>
                                <p:cTn id="10" presetID="47"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750"/>
                                        <p:tgtEl>
                                          <p:spTgt spid="47"/>
                                        </p:tgtEl>
                                      </p:cBhvr>
                                    </p:animEffect>
                                    <p:anim calcmode="lin" valueType="num">
                                      <p:cBhvr>
                                        <p:cTn id="13" dur="750" fill="hold"/>
                                        <p:tgtEl>
                                          <p:spTgt spid="47"/>
                                        </p:tgtEl>
                                        <p:attrNameLst>
                                          <p:attrName>ppt_x</p:attrName>
                                        </p:attrNameLst>
                                      </p:cBhvr>
                                      <p:tavLst>
                                        <p:tav tm="0">
                                          <p:val>
                                            <p:strVal val="#ppt_x"/>
                                          </p:val>
                                        </p:tav>
                                        <p:tav tm="100000">
                                          <p:val>
                                            <p:strVal val="#ppt_x"/>
                                          </p:val>
                                        </p:tav>
                                      </p:tavLst>
                                    </p:anim>
                                    <p:anim calcmode="lin" valueType="num">
                                      <p:cBhvr>
                                        <p:cTn id="14"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936128" y="1915079"/>
            <a:ext cx="10415744" cy="875081"/>
            <a:chOff x="7232389" y="2175897"/>
            <a:chExt cx="10715510" cy="875081"/>
          </a:xfrm>
        </p:grpSpPr>
        <p:sp>
          <p:nvSpPr>
            <p:cNvPr id="5" name="Rounded Rectangular Callout 4"/>
            <p:cNvSpPr/>
            <p:nvPr/>
          </p:nvSpPr>
          <p:spPr>
            <a:xfrm>
              <a:off x="7232389" y="2175897"/>
              <a:ext cx="10715510"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8746" y="2290272"/>
              <a:ext cx="1047915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Singapore? </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28" name="Group 27">
            <a:extLst>
              <a:ext uri="{FF2B5EF4-FFF2-40B4-BE49-F238E27FC236}">
                <a16:creationId xmlns:a16="http://schemas.microsoft.com/office/drawing/2014/main" id="{40A8A9B2-3D6D-4283-8A98-7366833585F2}"/>
              </a:ext>
            </a:extLst>
          </p:cNvPr>
          <p:cNvGrpSpPr/>
          <p:nvPr/>
        </p:nvGrpSpPr>
        <p:grpSpPr>
          <a:xfrm>
            <a:off x="4374047" y="7591270"/>
            <a:ext cx="9261801" cy="998161"/>
            <a:chOff x="8514249" y="7669149"/>
            <a:chExt cx="9261801" cy="998161"/>
          </a:xfrm>
        </p:grpSpPr>
        <p:sp>
          <p:nvSpPr>
            <p:cNvPr id="29" name="Rounded Rectangular Callout 24">
              <a:extLst>
                <a:ext uri="{FF2B5EF4-FFF2-40B4-BE49-F238E27FC236}">
                  <a16:creationId xmlns:a16="http://schemas.microsoft.com/office/drawing/2014/main" id="{E1C0FDD9-7746-4318-9C20-9BC531E84E0B}"/>
                </a:ext>
              </a:extLst>
            </p:cNvPr>
            <p:cNvSpPr/>
            <p:nvPr/>
          </p:nvSpPr>
          <p:spPr>
            <a:xfrm flipV="1">
              <a:off x="8514249" y="7669149"/>
              <a:ext cx="926180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0" name="Rectangle 29">
              <a:extLst>
                <a:ext uri="{FF2B5EF4-FFF2-40B4-BE49-F238E27FC236}">
                  <a16:creationId xmlns:a16="http://schemas.microsoft.com/office/drawing/2014/main" id="{DF12A6FB-0A27-4385-BCF1-755D229D1A78}"/>
                </a:ext>
              </a:extLst>
            </p:cNvPr>
            <p:cNvSpPr/>
            <p:nvPr/>
          </p:nvSpPr>
          <p:spPr>
            <a:xfrm>
              <a:off x="8823460" y="7845066"/>
              <a:ext cx="858279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We saw some interesting places.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19" name="Picture 18">
            <a:extLst>
              <a:ext uri="{FF2B5EF4-FFF2-40B4-BE49-F238E27FC236}">
                <a16:creationId xmlns:a16="http://schemas.microsoft.com/office/drawing/2014/main" id="{8757770F-1EFC-482B-ADB0-C08FD2A83CC5}"/>
              </a:ext>
            </a:extLst>
          </p:cNvPr>
          <p:cNvPicPr>
            <a:picLocks noChangeAspect="1"/>
          </p:cNvPicPr>
          <p:nvPr/>
        </p:nvPicPr>
        <p:blipFill>
          <a:blip r:embed="rId12"/>
          <a:stretch>
            <a:fillRect/>
          </a:stretch>
        </p:blipFill>
        <p:spPr>
          <a:xfrm>
            <a:off x="7075553" y="3818761"/>
            <a:ext cx="3732329" cy="284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936128" y="1915079"/>
            <a:ext cx="10426867" cy="875081"/>
            <a:chOff x="7232389" y="2175897"/>
            <a:chExt cx="10726953" cy="875081"/>
          </a:xfrm>
        </p:grpSpPr>
        <p:sp>
          <p:nvSpPr>
            <p:cNvPr id="5" name="Rounded Rectangular Callout 4"/>
            <p:cNvSpPr/>
            <p:nvPr/>
          </p:nvSpPr>
          <p:spPr>
            <a:xfrm>
              <a:off x="7232389" y="2175897"/>
              <a:ext cx="10715510"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57304" y="2290272"/>
              <a:ext cx="10502038"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Thailand? </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4934091" y="8183939"/>
            <a:ext cx="8419819" cy="998161"/>
            <a:chOff x="8514249" y="7669149"/>
            <a:chExt cx="9261801" cy="998161"/>
          </a:xfrm>
        </p:grpSpPr>
        <p:sp>
          <p:nvSpPr>
            <p:cNvPr id="25" name="Rounded Rectangular Callout 24"/>
            <p:cNvSpPr/>
            <p:nvPr/>
          </p:nvSpPr>
          <p:spPr>
            <a:xfrm flipV="1">
              <a:off x="8514249" y="7669149"/>
              <a:ext cx="926180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313455" y="7845066"/>
              <a:ext cx="5602816"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We bought souvenirs.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19" name="Picture 18">
            <a:extLst>
              <a:ext uri="{FF2B5EF4-FFF2-40B4-BE49-F238E27FC236}">
                <a16:creationId xmlns:a16="http://schemas.microsoft.com/office/drawing/2014/main" id="{44FBD1E7-1AC2-484E-B7D9-913CE4462F17}"/>
              </a:ext>
            </a:extLst>
          </p:cNvPr>
          <p:cNvPicPr>
            <a:picLocks noChangeAspect="1"/>
          </p:cNvPicPr>
          <p:nvPr/>
        </p:nvPicPr>
        <p:blipFill>
          <a:blip r:embed="rId12"/>
          <a:stretch>
            <a:fillRect/>
          </a:stretch>
        </p:blipFill>
        <p:spPr>
          <a:xfrm>
            <a:off x="7010400" y="4038055"/>
            <a:ext cx="3692649" cy="2962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37198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415341" y="1915079"/>
            <a:ext cx="11457318" cy="875081"/>
            <a:chOff x="6696613" y="2175897"/>
            <a:chExt cx="11787061" cy="875081"/>
          </a:xfrm>
        </p:grpSpPr>
        <p:sp>
          <p:nvSpPr>
            <p:cNvPr id="5" name="Rounded Rectangular Callout 4"/>
            <p:cNvSpPr/>
            <p:nvPr/>
          </p:nvSpPr>
          <p:spPr>
            <a:xfrm>
              <a:off x="6696613" y="2175897"/>
              <a:ext cx="11787061"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36007" y="2290272"/>
              <a:ext cx="9944630"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Ha Long?</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4050010" y="8183939"/>
            <a:ext cx="10187981" cy="998161"/>
            <a:chOff x="8051159" y="7669149"/>
            <a:chExt cx="10187981" cy="998161"/>
          </a:xfrm>
        </p:grpSpPr>
        <p:sp>
          <p:nvSpPr>
            <p:cNvPr id="25" name="Rounded Rectangular Callout 24"/>
            <p:cNvSpPr/>
            <p:nvPr/>
          </p:nvSpPr>
          <p:spPr>
            <a:xfrm flipV="1">
              <a:off x="8051159" y="7669149"/>
              <a:ext cx="1018798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8281645" y="7845066"/>
              <a:ext cx="966642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We took a boat trip around the bay.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19" name="Picture 18">
            <a:extLst>
              <a:ext uri="{FF2B5EF4-FFF2-40B4-BE49-F238E27FC236}">
                <a16:creationId xmlns:a16="http://schemas.microsoft.com/office/drawing/2014/main" id="{CD3C1D15-2796-46EF-B038-6A5CF1A55473}"/>
              </a:ext>
            </a:extLst>
          </p:cNvPr>
          <p:cNvPicPr>
            <a:picLocks noChangeAspect="1"/>
          </p:cNvPicPr>
          <p:nvPr/>
        </p:nvPicPr>
        <p:blipFill>
          <a:blip r:embed="rId12"/>
          <a:stretch>
            <a:fillRect/>
          </a:stretch>
        </p:blipFill>
        <p:spPr>
          <a:xfrm>
            <a:off x="7036521" y="3897630"/>
            <a:ext cx="3962400" cy="3189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425138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936128" y="1915079"/>
            <a:ext cx="10415744" cy="875081"/>
            <a:chOff x="7232389" y="2175897"/>
            <a:chExt cx="10715510" cy="875081"/>
          </a:xfrm>
        </p:grpSpPr>
        <p:sp>
          <p:nvSpPr>
            <p:cNvPr id="5" name="Rounded Rectangular Callout 4"/>
            <p:cNvSpPr/>
            <p:nvPr/>
          </p:nvSpPr>
          <p:spPr>
            <a:xfrm>
              <a:off x="7232389" y="2175897"/>
              <a:ext cx="10715510"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8746" y="2290272"/>
              <a:ext cx="1047915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Nha Trang?</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sp>
        <p:nvSpPr>
          <p:cNvPr id="26" name="Rectangle 25"/>
          <p:cNvSpPr/>
          <p:nvPr/>
        </p:nvSpPr>
        <p:spPr>
          <a:xfrm>
            <a:off x="6569729" y="8359856"/>
            <a:ext cx="509346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 We swam in the sea.</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nvGrpSpPr>
          <p:cNvPr id="23" name="Group 22">
            <a:extLst>
              <a:ext uri="{FF2B5EF4-FFF2-40B4-BE49-F238E27FC236}">
                <a16:creationId xmlns:a16="http://schemas.microsoft.com/office/drawing/2014/main" id="{879168E8-AF17-4238-BE0A-8C47BA0552D8}"/>
              </a:ext>
            </a:extLst>
          </p:cNvPr>
          <p:cNvGrpSpPr/>
          <p:nvPr/>
        </p:nvGrpSpPr>
        <p:grpSpPr>
          <a:xfrm>
            <a:off x="5048962" y="7872840"/>
            <a:ext cx="8419819" cy="998161"/>
            <a:chOff x="8514249" y="7669149"/>
            <a:chExt cx="9261801" cy="998161"/>
          </a:xfrm>
        </p:grpSpPr>
        <p:sp>
          <p:nvSpPr>
            <p:cNvPr id="28" name="Rounded Rectangular Callout 24">
              <a:extLst>
                <a:ext uri="{FF2B5EF4-FFF2-40B4-BE49-F238E27FC236}">
                  <a16:creationId xmlns:a16="http://schemas.microsoft.com/office/drawing/2014/main" id="{CC83CE1C-8FD0-4552-BF33-D5B9954A77B6}"/>
                </a:ext>
              </a:extLst>
            </p:cNvPr>
            <p:cNvSpPr/>
            <p:nvPr/>
          </p:nvSpPr>
          <p:spPr>
            <a:xfrm flipV="1">
              <a:off x="8514249" y="7669149"/>
              <a:ext cx="926180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9" name="Rectangle 28">
              <a:extLst>
                <a:ext uri="{FF2B5EF4-FFF2-40B4-BE49-F238E27FC236}">
                  <a16:creationId xmlns:a16="http://schemas.microsoft.com/office/drawing/2014/main" id="{0D98E488-CCEF-4FA1-B57D-25C0880E6AA4}"/>
                </a:ext>
              </a:extLst>
            </p:cNvPr>
            <p:cNvSpPr/>
            <p:nvPr/>
          </p:nvSpPr>
          <p:spPr>
            <a:xfrm>
              <a:off x="10313451" y="7845066"/>
              <a:ext cx="5602816"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 We swam in the sea.</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5" name="Picture 24">
            <a:extLst>
              <a:ext uri="{FF2B5EF4-FFF2-40B4-BE49-F238E27FC236}">
                <a16:creationId xmlns:a16="http://schemas.microsoft.com/office/drawing/2014/main" id="{A8B1AE0D-9F7F-4A1C-897B-78884B95E753}"/>
              </a:ext>
            </a:extLst>
          </p:cNvPr>
          <p:cNvPicPr>
            <a:picLocks noChangeAspect="1"/>
          </p:cNvPicPr>
          <p:nvPr/>
        </p:nvPicPr>
        <p:blipFill>
          <a:blip r:embed="rId12"/>
          <a:stretch>
            <a:fillRect/>
          </a:stretch>
        </p:blipFill>
        <p:spPr>
          <a:xfrm>
            <a:off x="6858000" y="3724993"/>
            <a:ext cx="3975179" cy="3167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004978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a:off x="-207702" y="6194478"/>
            <a:ext cx="18490587" cy="448263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436333" y="1434041"/>
            <a:ext cx="13415334" cy="2395178"/>
          </a:xfrm>
          <a:custGeom>
            <a:avLst/>
            <a:gdLst/>
            <a:ahLst/>
            <a:cxnLst/>
            <a:rect l="l" t="t" r="r" b="b"/>
            <a:pathLst>
              <a:path w="7258116" h="2395178">
                <a:moveTo>
                  <a:pt x="0" y="0"/>
                </a:moveTo>
                <a:lnTo>
                  <a:pt x="7258116" y="0"/>
                </a:lnTo>
                <a:lnTo>
                  <a:pt x="7258116" y="2395179"/>
                </a:lnTo>
                <a:lnTo>
                  <a:pt x="0" y="23951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2286311" y="1746773"/>
            <a:ext cx="13715379" cy="1354217"/>
          </a:xfrm>
          <a:prstGeom prst="rect">
            <a:avLst/>
          </a:prstGeom>
        </p:spPr>
        <p:txBody>
          <a:bodyPr lIns="0" tIns="0" rIns="0" bIns="0" rtlCol="0" anchor="t">
            <a:spAutoFit/>
          </a:bodyPr>
          <a:lstStyle/>
          <a:p>
            <a:pPr algn="ctr"/>
            <a:r>
              <a:rPr lang="en-US" sz="8800">
                <a:solidFill>
                  <a:schemeClr val="bg1"/>
                </a:solidFill>
                <a:latin typeface="Rockwell Extra Bold" panose="02060903040505020403" pitchFamily="18" charset="0"/>
              </a:rPr>
              <a:t>MULTIPLE CHOICE</a:t>
            </a:r>
            <a:endParaRPr lang="en-US" sz="8800" dirty="0">
              <a:solidFill>
                <a:schemeClr val="bg1"/>
              </a:solidFill>
              <a:latin typeface="Rockwell Extra Bold" panose="02060903040505020403" pitchFamily="18" charset="0"/>
            </a:endParaRPr>
          </a:p>
        </p:txBody>
      </p:sp>
      <p:sp>
        <p:nvSpPr>
          <p:cNvPr id="6" name="Freeform 6"/>
          <p:cNvSpPr/>
          <p:nvPr/>
        </p:nvSpPr>
        <p:spPr>
          <a:xfrm>
            <a:off x="826658" y="319944"/>
            <a:ext cx="3271486" cy="1619386"/>
          </a:xfrm>
          <a:custGeom>
            <a:avLst/>
            <a:gdLst/>
            <a:ahLst/>
            <a:cxnLst/>
            <a:rect l="l" t="t" r="r" b="b"/>
            <a:pathLst>
              <a:path w="3271486" h="1619386">
                <a:moveTo>
                  <a:pt x="0" y="0"/>
                </a:moveTo>
                <a:lnTo>
                  <a:pt x="3271486" y="0"/>
                </a:lnTo>
                <a:lnTo>
                  <a:pt x="3271486" y="1619385"/>
                </a:lnTo>
                <a:lnTo>
                  <a:pt x="0" y="1619385"/>
                </a:lnTo>
                <a:lnTo>
                  <a:pt x="0" y="0"/>
                </a:lnTo>
                <a:close/>
              </a:path>
            </a:pathLst>
          </a:custGeom>
          <a:blipFill>
            <a:blip r:embed="rId8"/>
            <a:stretch>
              <a:fillRect/>
            </a:stretch>
          </a:blipFill>
        </p:spPr>
      </p:sp>
      <p:sp>
        <p:nvSpPr>
          <p:cNvPr id="7" name="Freeform 7"/>
          <p:cNvSpPr/>
          <p:nvPr/>
        </p:nvSpPr>
        <p:spPr>
          <a:xfrm>
            <a:off x="2207219" y="485956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115670" y="2842741"/>
            <a:ext cx="4322890" cy="2139830"/>
          </a:xfrm>
          <a:custGeom>
            <a:avLst/>
            <a:gdLst/>
            <a:ahLst/>
            <a:cxnLst/>
            <a:rect l="l" t="t" r="r" b="b"/>
            <a:pathLst>
              <a:path w="4322890" h="2139830">
                <a:moveTo>
                  <a:pt x="0" y="0"/>
                </a:moveTo>
                <a:lnTo>
                  <a:pt x="4322889" y="0"/>
                </a:lnTo>
                <a:lnTo>
                  <a:pt x="4322889" y="2139831"/>
                </a:lnTo>
                <a:lnTo>
                  <a:pt x="0" y="2139831"/>
                </a:lnTo>
                <a:lnTo>
                  <a:pt x="0" y="0"/>
                </a:lnTo>
                <a:close/>
              </a:path>
            </a:pathLst>
          </a:custGeom>
          <a:blipFill>
            <a:blip r:embed="rId8"/>
            <a:stretch>
              <a:fillRect/>
            </a:stretch>
          </a:blipFill>
        </p:spPr>
      </p:sp>
      <p:sp>
        <p:nvSpPr>
          <p:cNvPr id="9" name="Freeform 9"/>
          <p:cNvSpPr/>
          <p:nvPr/>
        </p:nvSpPr>
        <p:spPr>
          <a:xfrm>
            <a:off x="15125373" y="-867997"/>
            <a:ext cx="4035623" cy="1997634"/>
          </a:xfrm>
          <a:custGeom>
            <a:avLst/>
            <a:gdLst/>
            <a:ahLst/>
            <a:cxnLst/>
            <a:rect l="l" t="t" r="r" b="b"/>
            <a:pathLst>
              <a:path w="4035623" h="1997634">
                <a:moveTo>
                  <a:pt x="0" y="0"/>
                </a:moveTo>
                <a:lnTo>
                  <a:pt x="4035624" y="0"/>
                </a:lnTo>
                <a:lnTo>
                  <a:pt x="4035624" y="1997633"/>
                </a:lnTo>
                <a:lnTo>
                  <a:pt x="0" y="1997633"/>
                </a:lnTo>
                <a:lnTo>
                  <a:pt x="0" y="0"/>
                </a:lnTo>
                <a:close/>
              </a:path>
            </a:pathLst>
          </a:custGeom>
          <a:blipFill>
            <a:blip r:embed="rId8"/>
            <a:stretch>
              <a:fillRect/>
            </a:stretch>
          </a:blipFill>
        </p:spPr>
      </p:sp>
      <p:sp>
        <p:nvSpPr>
          <p:cNvPr id="10" name="Freeform 10"/>
          <p:cNvSpPr/>
          <p:nvPr/>
        </p:nvSpPr>
        <p:spPr>
          <a:xfrm>
            <a:off x="14601710" y="2530882"/>
            <a:ext cx="4704414" cy="2328685"/>
          </a:xfrm>
          <a:custGeom>
            <a:avLst/>
            <a:gdLst/>
            <a:ahLst/>
            <a:cxnLst/>
            <a:rect l="l" t="t" r="r" b="b"/>
            <a:pathLst>
              <a:path w="4704414" h="2328685">
                <a:moveTo>
                  <a:pt x="0" y="0"/>
                </a:moveTo>
                <a:lnTo>
                  <a:pt x="4704415" y="0"/>
                </a:lnTo>
                <a:lnTo>
                  <a:pt x="4704415" y="2328685"/>
                </a:lnTo>
                <a:lnTo>
                  <a:pt x="0" y="2328685"/>
                </a:lnTo>
                <a:lnTo>
                  <a:pt x="0" y="0"/>
                </a:lnTo>
                <a:close/>
              </a:path>
            </a:pathLst>
          </a:custGeom>
          <a:blipFill>
            <a:blip r:embed="rId8"/>
            <a:stretch>
              <a:fillRect/>
            </a:stretch>
          </a:blipFill>
        </p:spPr>
      </p:sp>
      <p:sp>
        <p:nvSpPr>
          <p:cNvPr id="11" name="Freeform 11"/>
          <p:cNvSpPr/>
          <p:nvPr/>
        </p:nvSpPr>
        <p:spPr>
          <a:xfrm>
            <a:off x="11652906" y="4607059"/>
            <a:ext cx="3656217" cy="1809827"/>
          </a:xfrm>
          <a:custGeom>
            <a:avLst/>
            <a:gdLst/>
            <a:ahLst/>
            <a:cxnLst/>
            <a:rect l="l" t="t" r="r" b="b"/>
            <a:pathLst>
              <a:path w="3656217" h="1809827">
                <a:moveTo>
                  <a:pt x="0" y="0"/>
                </a:moveTo>
                <a:lnTo>
                  <a:pt x="3656217" y="0"/>
                </a:lnTo>
                <a:lnTo>
                  <a:pt x="3656217" y="1809827"/>
                </a:lnTo>
                <a:lnTo>
                  <a:pt x="0" y="1809827"/>
                </a:lnTo>
                <a:lnTo>
                  <a:pt x="0" y="0"/>
                </a:lnTo>
                <a:close/>
              </a:path>
            </a:pathLst>
          </a:custGeom>
          <a:blipFill>
            <a:blip r:embed="rId8"/>
            <a:stretch>
              <a:fillRect/>
            </a:stretch>
          </a:blipFill>
        </p:spPr>
      </p:sp>
      <p:sp>
        <p:nvSpPr>
          <p:cNvPr id="12" name="Freeform 12"/>
          <p:cNvSpPr/>
          <p:nvPr/>
        </p:nvSpPr>
        <p:spPr>
          <a:xfrm>
            <a:off x="5801464" y="4630590"/>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526638">
            <a:off x="6065014" y="5293308"/>
            <a:ext cx="6502587" cy="7929985"/>
          </a:xfrm>
          <a:custGeom>
            <a:avLst/>
            <a:gdLst/>
            <a:ahLst/>
            <a:cxnLst/>
            <a:rect l="l" t="t" r="r" b="b"/>
            <a:pathLst>
              <a:path w="6502587" h="7929985">
                <a:moveTo>
                  <a:pt x="0" y="0"/>
                </a:moveTo>
                <a:lnTo>
                  <a:pt x="6502588" y="0"/>
                </a:lnTo>
                <a:lnTo>
                  <a:pt x="6502588" y="7929984"/>
                </a:lnTo>
                <a:lnTo>
                  <a:pt x="0" y="79299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rot="-660889" flipH="1">
            <a:off x="7289383" y="4649091"/>
            <a:ext cx="771150" cy="641983"/>
          </a:xfrm>
          <a:custGeom>
            <a:avLst/>
            <a:gdLst/>
            <a:ahLst/>
            <a:cxnLst/>
            <a:rect l="l" t="t" r="r" b="b"/>
            <a:pathLst>
              <a:path w="771150" h="641983">
                <a:moveTo>
                  <a:pt x="771150" y="0"/>
                </a:moveTo>
                <a:lnTo>
                  <a:pt x="0" y="0"/>
                </a:lnTo>
                <a:lnTo>
                  <a:pt x="0" y="641983"/>
                </a:lnTo>
                <a:lnTo>
                  <a:pt x="771150" y="641983"/>
                </a:lnTo>
                <a:lnTo>
                  <a:pt x="77115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rot="641714">
            <a:off x="6939012" y="5964490"/>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4" name="Picture 13"/>
          <p:cNvPicPr>
            <a:picLocks noChangeAspect="1"/>
          </p:cNvPicPr>
          <p:nvPr/>
        </p:nvPicPr>
        <p:blipFill>
          <a:blip r:embed="rId17"/>
          <a:stretch>
            <a:fillRect/>
          </a:stretch>
        </p:blipFill>
        <p:spPr>
          <a:xfrm>
            <a:off x="1442762" y="2355175"/>
            <a:ext cx="1828959" cy="1828959"/>
          </a:xfrm>
          <a:prstGeom prst="rect">
            <a:avLst/>
          </a:prstGeom>
        </p:spPr>
      </p:pic>
      <p:pic>
        <p:nvPicPr>
          <p:cNvPr id="21" name="Picture 20"/>
          <p:cNvPicPr>
            <a:picLocks noChangeAspect="1"/>
          </p:cNvPicPr>
          <p:nvPr/>
        </p:nvPicPr>
        <p:blipFill>
          <a:blip r:embed="rId18"/>
          <a:stretch>
            <a:fillRect/>
          </a:stretch>
        </p:blipFill>
        <p:spPr>
          <a:xfrm>
            <a:off x="15646567" y="226340"/>
            <a:ext cx="1828959" cy="1828959"/>
          </a:xfrm>
          <a:prstGeom prst="rect">
            <a:avLst/>
          </a:prstGeom>
        </p:spPr>
      </p:pic>
      <p:pic>
        <p:nvPicPr>
          <p:cNvPr id="27" name="Picture 26"/>
          <p:cNvPicPr>
            <a:picLocks noChangeAspect="1"/>
          </p:cNvPicPr>
          <p:nvPr/>
        </p:nvPicPr>
        <p:blipFill>
          <a:blip r:embed="rId19"/>
          <a:stretch>
            <a:fillRect/>
          </a:stretch>
        </p:blipFill>
        <p:spPr>
          <a:xfrm>
            <a:off x="9670076" y="3925582"/>
            <a:ext cx="1828959" cy="1828959"/>
          </a:xfrm>
          <a:prstGeom prst="rect">
            <a:avLst/>
          </a:prstGeom>
        </p:spPr>
      </p:pic>
    </p:spTree>
    <p:extLst>
      <p:ext uri="{BB962C8B-B14F-4D97-AF65-F5344CB8AC3E}">
        <p14:creationId xmlns:p14="http://schemas.microsoft.com/office/powerpoint/2010/main" val="89742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4"/>
                                        </p:tgtEl>
                                      </p:cBhvr>
                                    </p:animEffect>
                                    <p:animScale>
                                      <p:cBhvr>
                                        <p:cTn id="7" dur="500"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21"/>
                                        </p:tgtEl>
                                      </p:cBhvr>
                                    </p:animEffect>
                                    <p:animScale>
                                      <p:cBhvr>
                                        <p:cTn id="10" dur="500" autoRev="1" fill="hold"/>
                                        <p:tgtEl>
                                          <p:spTgt spid="2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1000" tmFilter="0, 0; .2, .5; .8, .5; 1, 0"/>
                                        <p:tgtEl>
                                          <p:spTgt spid="27"/>
                                        </p:tgtEl>
                                      </p:cBhvr>
                                    </p:animEffect>
                                    <p:animScale>
                                      <p:cBhvr>
                                        <p:cTn id="13" dur="5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rot="3320262">
            <a:off x="-4743751" y="-4369863"/>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6578901">
            <a:off x="13439119" y="3775900"/>
            <a:ext cx="8119655" cy="8018159"/>
          </a:xfrm>
          <a:custGeom>
            <a:avLst/>
            <a:gdLst/>
            <a:ahLst/>
            <a:cxnLst/>
            <a:rect l="l" t="t" r="r" b="b"/>
            <a:pathLst>
              <a:path w="8119655" h="8018159">
                <a:moveTo>
                  <a:pt x="0" y="0"/>
                </a:moveTo>
                <a:lnTo>
                  <a:pt x="8119654" y="0"/>
                </a:lnTo>
                <a:lnTo>
                  <a:pt x="8119654" y="8018159"/>
                </a:lnTo>
                <a:lnTo>
                  <a:pt x="0" y="80181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05236">
            <a:off x="17471983" y="1962594"/>
            <a:ext cx="1073067" cy="1241822"/>
          </a:xfrm>
          <a:custGeom>
            <a:avLst/>
            <a:gdLst/>
            <a:ahLst/>
            <a:cxnLst/>
            <a:rect l="l" t="t" r="r" b="b"/>
            <a:pathLst>
              <a:path w="1073067" h="1241822">
                <a:moveTo>
                  <a:pt x="0" y="0"/>
                </a:moveTo>
                <a:lnTo>
                  <a:pt x="1073067" y="0"/>
                </a:lnTo>
                <a:lnTo>
                  <a:pt x="1073067" y="1241822"/>
                </a:lnTo>
                <a:lnTo>
                  <a:pt x="0" y="1241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352106" y="9425612"/>
            <a:ext cx="1021993" cy="1182716"/>
          </a:xfrm>
          <a:custGeom>
            <a:avLst/>
            <a:gdLst/>
            <a:ahLst/>
            <a:cxnLst/>
            <a:rect l="l" t="t" r="r" b="b"/>
            <a:pathLst>
              <a:path w="1021993" h="1182716">
                <a:moveTo>
                  <a:pt x="0" y="0"/>
                </a:moveTo>
                <a:lnTo>
                  <a:pt x="1021993" y="0"/>
                </a:lnTo>
                <a:lnTo>
                  <a:pt x="1021993" y="1182716"/>
                </a:lnTo>
                <a:lnTo>
                  <a:pt x="0" y="1182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087784">
            <a:off x="4149072" y="9439727"/>
            <a:ext cx="997601" cy="1154487"/>
          </a:xfrm>
          <a:custGeom>
            <a:avLst/>
            <a:gdLst/>
            <a:ahLst/>
            <a:cxnLst/>
            <a:rect l="l" t="t" r="r" b="b"/>
            <a:pathLst>
              <a:path w="997601" h="1154487">
                <a:moveTo>
                  <a:pt x="0" y="0"/>
                </a:moveTo>
                <a:lnTo>
                  <a:pt x="997601" y="0"/>
                </a:lnTo>
                <a:lnTo>
                  <a:pt x="997601" y="1154487"/>
                </a:lnTo>
                <a:lnTo>
                  <a:pt x="0" y="1154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38560" y="5625281"/>
            <a:ext cx="5186432" cy="6131736"/>
          </a:xfrm>
          <a:custGeom>
            <a:avLst/>
            <a:gdLst/>
            <a:ahLst/>
            <a:cxnLst/>
            <a:rect l="l" t="t" r="r" b="b"/>
            <a:pathLst>
              <a:path w="5186432" h="7131344">
                <a:moveTo>
                  <a:pt x="0" y="0"/>
                </a:moveTo>
                <a:lnTo>
                  <a:pt x="5186432" y="0"/>
                </a:lnTo>
                <a:lnTo>
                  <a:pt x="5186432" y="7131344"/>
                </a:lnTo>
                <a:lnTo>
                  <a:pt x="0" y="7131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3573749" y="5889750"/>
            <a:ext cx="4874660" cy="5056860"/>
          </a:xfrm>
          <a:custGeom>
            <a:avLst/>
            <a:gdLst/>
            <a:ahLst/>
            <a:cxnLst/>
            <a:rect l="l" t="t" r="r" b="b"/>
            <a:pathLst>
              <a:path w="4874660" h="6323261">
                <a:moveTo>
                  <a:pt x="4874659" y="0"/>
                </a:moveTo>
                <a:lnTo>
                  <a:pt x="0" y="0"/>
                </a:lnTo>
                <a:lnTo>
                  <a:pt x="0" y="6323261"/>
                </a:lnTo>
                <a:lnTo>
                  <a:pt x="4874659" y="6323261"/>
                </a:lnTo>
                <a:lnTo>
                  <a:pt x="487465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flipH="1">
            <a:off x="14293603" y="-170739"/>
            <a:ext cx="4154805" cy="1828114"/>
          </a:xfrm>
          <a:custGeom>
            <a:avLst/>
            <a:gdLst/>
            <a:ahLst/>
            <a:cxnLst/>
            <a:rect l="l" t="t" r="r" b="b"/>
            <a:pathLst>
              <a:path w="4154805" h="1828114">
                <a:moveTo>
                  <a:pt x="4154805" y="0"/>
                </a:moveTo>
                <a:lnTo>
                  <a:pt x="0" y="0"/>
                </a:lnTo>
                <a:lnTo>
                  <a:pt x="0" y="1828115"/>
                </a:lnTo>
                <a:lnTo>
                  <a:pt x="4154805" y="1828115"/>
                </a:lnTo>
                <a:lnTo>
                  <a:pt x="415480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837738" y="6970509"/>
            <a:ext cx="5704580" cy="4013950"/>
          </a:xfrm>
          <a:custGeom>
            <a:avLst/>
            <a:gdLst/>
            <a:ahLst/>
            <a:cxnLst/>
            <a:rect l="l" t="t" r="r" b="b"/>
            <a:pathLst>
              <a:path w="5704580" h="4013950">
                <a:moveTo>
                  <a:pt x="0" y="0"/>
                </a:moveTo>
                <a:lnTo>
                  <a:pt x="5704580" y="0"/>
                </a:lnTo>
                <a:lnTo>
                  <a:pt x="5704580" y="4013950"/>
                </a:lnTo>
                <a:lnTo>
                  <a:pt x="0" y="4013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flipH="1">
            <a:off x="14195036" y="6970509"/>
            <a:ext cx="5509878" cy="3876950"/>
          </a:xfrm>
          <a:custGeom>
            <a:avLst/>
            <a:gdLst/>
            <a:ahLst/>
            <a:cxnLst/>
            <a:rect l="l" t="t" r="r" b="b"/>
            <a:pathLst>
              <a:path w="5509878" h="3876950">
                <a:moveTo>
                  <a:pt x="5509878" y="0"/>
                </a:moveTo>
                <a:lnTo>
                  <a:pt x="0" y="0"/>
                </a:lnTo>
                <a:lnTo>
                  <a:pt x="0" y="3876950"/>
                </a:lnTo>
                <a:lnTo>
                  <a:pt x="5509878" y="3876950"/>
                </a:lnTo>
                <a:lnTo>
                  <a:pt x="5509878"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5" name="Group 14"/>
          <p:cNvGrpSpPr/>
          <p:nvPr/>
        </p:nvGrpSpPr>
        <p:grpSpPr>
          <a:xfrm>
            <a:off x="0" y="0"/>
            <a:ext cx="6495847" cy="1663210"/>
            <a:chOff x="5504010" y="940765"/>
            <a:chExt cx="6495847" cy="1663210"/>
          </a:xfrm>
        </p:grpSpPr>
        <p:sp>
          <p:nvSpPr>
            <p:cNvPr id="14"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5842373" y="1054225"/>
              <a:ext cx="5819121" cy="143629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1</a:t>
              </a:r>
            </a:p>
          </p:txBody>
        </p:sp>
      </p:grpSp>
      <p:pic>
        <p:nvPicPr>
          <p:cNvPr id="20" name="Picture 19"/>
          <p:cNvPicPr>
            <a:picLocks/>
          </p:cNvPicPr>
          <p:nvPr/>
        </p:nvPicPr>
        <p:blipFill>
          <a:blip r:embed="rId18"/>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
        <p:nvSpPr>
          <p:cNvPr id="22"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Rounded Rectangle 24"/>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food</a:t>
            </a:r>
          </a:p>
        </p:txBody>
      </p:sp>
      <p:sp>
        <p:nvSpPr>
          <p:cNvPr id="23"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6" name="Rounded Rectangle 25"/>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souvenirs</a:t>
            </a:r>
          </a:p>
        </p:txBody>
      </p:sp>
      <p:sp>
        <p:nvSpPr>
          <p:cNvPr id="24"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7" name="Rounded Rectangle 26"/>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school things</a:t>
            </a:r>
          </a:p>
        </p:txBody>
      </p:sp>
    </p:spTree>
    <p:extLst>
      <p:ext uri="{BB962C8B-B14F-4D97-AF65-F5344CB8AC3E}">
        <p14:creationId xmlns:p14="http://schemas.microsoft.com/office/powerpoint/2010/main" val="142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6"/>
                                        </p:tgtEl>
                                        <p:attrNameLst>
                                          <p:attrName>fillcolor</p:attrName>
                                        </p:attrNameLst>
                                      </p:cBhvr>
                                      <p:to>
                                        <a:srgbClr val="00B050"/>
                                      </p:to>
                                    </p:animClr>
                                    <p:set>
                                      <p:cBhvr>
                                        <p:cTn id="7" dur="1000" fill="hold"/>
                                        <p:tgtEl>
                                          <p:spTgt spid="26"/>
                                        </p:tgtEl>
                                        <p:attrNameLst>
                                          <p:attrName>fill.type</p:attrName>
                                        </p:attrNameLst>
                                      </p:cBhvr>
                                      <p:to>
                                        <p:strVal val="solid"/>
                                      </p:to>
                                    </p:set>
                                    <p:set>
                                      <p:cBhvr>
                                        <p:cTn id="8" dur="1000" fill="hold"/>
                                        <p:tgtEl>
                                          <p:spTgt spid="2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1000" fill="hold"/>
                                        <p:tgtEl>
                                          <p:spTgt spid="26"/>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stretch>
            <a:fillRect/>
          </a:stretch>
        </p:blipFill>
        <p:spPr>
          <a:xfrm>
            <a:off x="-101663" y="-1"/>
            <a:ext cx="18384548" cy="10677109"/>
          </a:xfrm>
          <a:prstGeom prst="rect">
            <a:avLst/>
          </a:prstGeom>
        </p:spPr>
      </p:pic>
      <p:sp>
        <p:nvSpPr>
          <p:cNvPr id="2" name="Freeform 2"/>
          <p:cNvSpPr/>
          <p:nvPr/>
        </p:nvSpPr>
        <p:spPr>
          <a:xfrm rot="3320262">
            <a:off x="-4973732" y="-6382199"/>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rot="10722124">
            <a:off x="12166250" y="-336474"/>
            <a:ext cx="2207344" cy="2554480"/>
          </a:xfrm>
          <a:custGeom>
            <a:avLst/>
            <a:gdLst/>
            <a:ahLst/>
            <a:cxnLst/>
            <a:rect l="l" t="t" r="r" b="b"/>
            <a:pathLst>
              <a:path w="2207344" h="2554480">
                <a:moveTo>
                  <a:pt x="0" y="0"/>
                </a:moveTo>
                <a:lnTo>
                  <a:pt x="2207344" y="0"/>
                </a:lnTo>
                <a:lnTo>
                  <a:pt x="2207344" y="2554479"/>
                </a:lnTo>
                <a:lnTo>
                  <a:pt x="0" y="25544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207702" y="6194478"/>
            <a:ext cx="18490587" cy="490841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01663" y="579865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flipH="1">
            <a:off x="12614550" y="5343079"/>
            <a:ext cx="6044151" cy="8310708"/>
          </a:xfrm>
          <a:custGeom>
            <a:avLst/>
            <a:gdLst/>
            <a:ahLst/>
            <a:cxnLst/>
            <a:rect l="l" t="t" r="r" b="b"/>
            <a:pathLst>
              <a:path w="6044151" h="8310708">
                <a:moveTo>
                  <a:pt x="6044151" y="0"/>
                </a:moveTo>
                <a:lnTo>
                  <a:pt x="0" y="0"/>
                </a:lnTo>
                <a:lnTo>
                  <a:pt x="0" y="8310708"/>
                </a:lnTo>
                <a:lnTo>
                  <a:pt x="6044151" y="8310708"/>
                </a:lnTo>
                <a:lnTo>
                  <a:pt x="6044151"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3482486" y="5457803"/>
            <a:ext cx="821640" cy="684015"/>
          </a:xfrm>
          <a:custGeom>
            <a:avLst/>
            <a:gdLst/>
            <a:ahLst/>
            <a:cxnLst/>
            <a:rect l="l" t="t" r="r" b="b"/>
            <a:pathLst>
              <a:path w="821640" h="684015">
                <a:moveTo>
                  <a:pt x="0" y="0"/>
                </a:moveTo>
                <a:lnTo>
                  <a:pt x="821640" y="0"/>
                </a:lnTo>
                <a:lnTo>
                  <a:pt x="821640" y="684016"/>
                </a:lnTo>
                <a:lnTo>
                  <a:pt x="0" y="6840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660889" flipH="1">
            <a:off x="5123726" y="5761599"/>
            <a:ext cx="771150" cy="641983"/>
          </a:xfrm>
          <a:custGeom>
            <a:avLst/>
            <a:gdLst/>
            <a:ahLst/>
            <a:cxnLst/>
            <a:rect l="l" t="t" r="r" b="b"/>
            <a:pathLst>
              <a:path w="771150" h="641983">
                <a:moveTo>
                  <a:pt x="771151" y="0"/>
                </a:moveTo>
                <a:lnTo>
                  <a:pt x="0" y="0"/>
                </a:lnTo>
                <a:lnTo>
                  <a:pt x="0" y="641982"/>
                </a:lnTo>
                <a:lnTo>
                  <a:pt x="771151" y="641982"/>
                </a:lnTo>
                <a:lnTo>
                  <a:pt x="771151"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641714">
            <a:off x="4964224" y="6795068"/>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a:off x="11792910" y="6402736"/>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rot="641714">
            <a:off x="12185648" y="7398095"/>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Freeform 18"/>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flipH="1">
            <a:off x="13553717" y="-170739"/>
            <a:ext cx="4894691" cy="2153664"/>
          </a:xfrm>
          <a:custGeom>
            <a:avLst/>
            <a:gdLst/>
            <a:ahLst/>
            <a:cxnLst/>
            <a:rect l="l" t="t" r="r" b="b"/>
            <a:pathLst>
              <a:path w="4894691" h="2153664">
                <a:moveTo>
                  <a:pt x="4894691" y="0"/>
                </a:moveTo>
                <a:lnTo>
                  <a:pt x="0" y="0"/>
                </a:lnTo>
                <a:lnTo>
                  <a:pt x="0" y="2153665"/>
                </a:lnTo>
                <a:lnTo>
                  <a:pt x="4894691" y="2153665"/>
                </a:lnTo>
                <a:lnTo>
                  <a:pt x="4894691"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8"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9" name="Rounded Rectangle 28"/>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seafood</a:t>
            </a:r>
          </a:p>
        </p:txBody>
      </p:sp>
      <p:sp>
        <p:nvSpPr>
          <p:cNvPr id="30"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1" name="Rounded Rectangle 30"/>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fast food</a:t>
            </a:r>
          </a:p>
        </p:txBody>
      </p:sp>
      <p:sp>
        <p:nvSpPr>
          <p:cNvPr id="32"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3" name="Rounded Rectangle 32"/>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chicken </a:t>
            </a:r>
          </a:p>
        </p:txBody>
      </p:sp>
      <p:grpSp>
        <p:nvGrpSpPr>
          <p:cNvPr id="34" name="Group 33"/>
          <p:cNvGrpSpPr/>
          <p:nvPr/>
        </p:nvGrpSpPr>
        <p:grpSpPr>
          <a:xfrm>
            <a:off x="0" y="0"/>
            <a:ext cx="6495847" cy="1663210"/>
            <a:chOff x="5504010" y="940765"/>
            <a:chExt cx="6495847" cy="1663210"/>
          </a:xfrm>
        </p:grpSpPr>
        <p:sp>
          <p:nvSpPr>
            <p:cNvPr id="35"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6"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2</a:t>
              </a:r>
            </a:p>
          </p:txBody>
        </p:sp>
      </p:grpSp>
      <p:pic>
        <p:nvPicPr>
          <p:cNvPr id="22" name="Picture 21"/>
          <p:cNvPicPr>
            <a:picLocks/>
          </p:cNvPicPr>
          <p:nvPr/>
        </p:nvPicPr>
        <p:blipFill>
          <a:blip r:embed="rId29"/>
          <a:stretch>
            <a:fillRect/>
          </a:stretch>
        </p:blipFill>
        <p:spPr>
          <a:xfrm>
            <a:off x="6383833" y="0"/>
            <a:ext cx="6864009" cy="4389120"/>
          </a:xfrm>
          <a:prstGeom prst="round2DiagRect">
            <a:avLst/>
          </a:prstGeom>
          <a:ln w="57150">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4563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00B050"/>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9"/>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1663" y="-1"/>
            <a:ext cx="18384548" cy="10677109"/>
          </a:xfrm>
          <a:prstGeom prst="rect">
            <a:avLst/>
          </a:prstGeom>
        </p:spPr>
      </p:pic>
      <p:sp>
        <p:nvSpPr>
          <p:cNvPr id="5" name="Freeform 5"/>
          <p:cNvSpPr/>
          <p:nvPr/>
        </p:nvSpPr>
        <p:spPr>
          <a:xfrm rot="3320262">
            <a:off x="-4743751" y="-4369863"/>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6578901">
            <a:off x="13439119" y="3775900"/>
            <a:ext cx="8119655" cy="8018159"/>
          </a:xfrm>
          <a:custGeom>
            <a:avLst/>
            <a:gdLst/>
            <a:ahLst/>
            <a:cxnLst/>
            <a:rect l="l" t="t" r="r" b="b"/>
            <a:pathLst>
              <a:path w="8119655" h="8018159">
                <a:moveTo>
                  <a:pt x="0" y="0"/>
                </a:moveTo>
                <a:lnTo>
                  <a:pt x="8119654" y="0"/>
                </a:lnTo>
                <a:lnTo>
                  <a:pt x="8119654" y="8018159"/>
                </a:lnTo>
                <a:lnTo>
                  <a:pt x="0" y="80181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6405236">
            <a:off x="17454942" y="3517075"/>
            <a:ext cx="987091" cy="1142324"/>
          </a:xfrm>
          <a:custGeom>
            <a:avLst/>
            <a:gdLst/>
            <a:ahLst/>
            <a:cxnLst/>
            <a:rect l="l" t="t" r="r" b="b"/>
            <a:pathLst>
              <a:path w="987091" h="1142324">
                <a:moveTo>
                  <a:pt x="0" y="0"/>
                </a:moveTo>
                <a:lnTo>
                  <a:pt x="987091" y="0"/>
                </a:lnTo>
                <a:lnTo>
                  <a:pt x="987091" y="1142324"/>
                </a:lnTo>
                <a:lnTo>
                  <a:pt x="0" y="11423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837738" y="6970509"/>
            <a:ext cx="5704580" cy="4013950"/>
          </a:xfrm>
          <a:custGeom>
            <a:avLst/>
            <a:gdLst/>
            <a:ahLst/>
            <a:cxnLst/>
            <a:rect l="l" t="t" r="r" b="b"/>
            <a:pathLst>
              <a:path w="5704580" h="4013950">
                <a:moveTo>
                  <a:pt x="0" y="0"/>
                </a:moveTo>
                <a:lnTo>
                  <a:pt x="5704580" y="0"/>
                </a:lnTo>
                <a:lnTo>
                  <a:pt x="5704580" y="4013950"/>
                </a:lnTo>
                <a:lnTo>
                  <a:pt x="0" y="40139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49299" y="-104934"/>
            <a:ext cx="5152881" cy="2267267"/>
          </a:xfrm>
          <a:custGeom>
            <a:avLst/>
            <a:gdLst/>
            <a:ahLst/>
            <a:cxnLst/>
            <a:rect l="l" t="t" r="r" b="b"/>
            <a:pathLst>
              <a:path w="5152881" h="2267267">
                <a:moveTo>
                  <a:pt x="0" y="0"/>
                </a:moveTo>
                <a:lnTo>
                  <a:pt x="5152881" y="0"/>
                </a:lnTo>
                <a:lnTo>
                  <a:pt x="5152881" y="2267268"/>
                </a:lnTo>
                <a:lnTo>
                  <a:pt x="0" y="22672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4263583" y="4381500"/>
            <a:ext cx="5777017" cy="7467600"/>
          </a:xfrm>
          <a:custGeom>
            <a:avLst/>
            <a:gdLst/>
            <a:ahLst/>
            <a:cxnLst/>
            <a:rect l="l" t="t" r="r" b="b"/>
            <a:pathLst>
              <a:path w="5777017" h="7601338">
                <a:moveTo>
                  <a:pt x="0" y="0"/>
                </a:moveTo>
                <a:lnTo>
                  <a:pt x="5777017" y="0"/>
                </a:lnTo>
                <a:lnTo>
                  <a:pt x="5777017" y="7601338"/>
                </a:lnTo>
                <a:lnTo>
                  <a:pt x="0" y="76013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flipH="1">
            <a:off x="14907694" y="7039009"/>
            <a:ext cx="5509878" cy="3876950"/>
          </a:xfrm>
          <a:custGeom>
            <a:avLst/>
            <a:gdLst/>
            <a:ahLst/>
            <a:cxnLst/>
            <a:rect l="l" t="t" r="r" b="b"/>
            <a:pathLst>
              <a:path w="5509878" h="3876950">
                <a:moveTo>
                  <a:pt x="5509878" y="0"/>
                </a:moveTo>
                <a:lnTo>
                  <a:pt x="0" y="0"/>
                </a:lnTo>
                <a:lnTo>
                  <a:pt x="0" y="3876950"/>
                </a:lnTo>
                <a:lnTo>
                  <a:pt x="5509878" y="3876950"/>
                </a:lnTo>
                <a:lnTo>
                  <a:pt x="550987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5292926" y="-1628686"/>
            <a:ext cx="3212817" cy="4371179"/>
          </a:xfrm>
          <a:custGeom>
            <a:avLst/>
            <a:gdLst/>
            <a:ahLst/>
            <a:cxnLst/>
            <a:rect l="l" t="t" r="r" b="b"/>
            <a:pathLst>
              <a:path w="3212817" h="4371179">
                <a:moveTo>
                  <a:pt x="0" y="0"/>
                </a:moveTo>
                <a:lnTo>
                  <a:pt x="3212817" y="0"/>
                </a:lnTo>
                <a:lnTo>
                  <a:pt x="3212817" y="4371179"/>
                </a:lnTo>
                <a:lnTo>
                  <a:pt x="0" y="437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357437">
            <a:off x="-1364660" y="5201483"/>
            <a:ext cx="6760056" cy="7827433"/>
          </a:xfrm>
          <a:custGeom>
            <a:avLst/>
            <a:gdLst/>
            <a:ahLst/>
            <a:cxnLst/>
            <a:rect l="l" t="t" r="r" b="b"/>
            <a:pathLst>
              <a:path w="6760056" h="7827433">
                <a:moveTo>
                  <a:pt x="0" y="0"/>
                </a:moveTo>
                <a:lnTo>
                  <a:pt x="6760055" y="0"/>
                </a:lnTo>
                <a:lnTo>
                  <a:pt x="6760055" y="7827432"/>
                </a:lnTo>
                <a:lnTo>
                  <a:pt x="0" y="7827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19" name="Picture 18"/>
          <p:cNvPicPr>
            <a:picLocks/>
          </p:cNvPicPr>
          <p:nvPr/>
        </p:nvPicPr>
        <p:blipFill>
          <a:blip r:embed="rId18"/>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
        <p:nvSpPr>
          <p:cNvPr id="20"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Rounded Rectangle 20"/>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eat seafood</a:t>
            </a:r>
          </a:p>
        </p:txBody>
      </p:sp>
      <p:sp>
        <p:nvSpPr>
          <p:cNvPr id="22"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Rounded Rectangle 22"/>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see some </a:t>
            </a:r>
          </a:p>
          <a:p>
            <a:pPr algn="ctr"/>
            <a:r>
              <a:rPr lang="en-US" sz="5400" b="1" dirty="0">
                <a:solidFill>
                  <a:schemeClr val="tx1"/>
                </a:solidFill>
              </a:rPr>
              <a:t>interesting places</a:t>
            </a:r>
          </a:p>
        </p:txBody>
      </p:sp>
      <p:sp>
        <p:nvSpPr>
          <p:cNvPr id="24"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Rounded Rectangle 24"/>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take a boat trip</a:t>
            </a:r>
          </a:p>
        </p:txBody>
      </p:sp>
      <p:grpSp>
        <p:nvGrpSpPr>
          <p:cNvPr id="26" name="Group 25"/>
          <p:cNvGrpSpPr/>
          <p:nvPr/>
        </p:nvGrpSpPr>
        <p:grpSpPr>
          <a:xfrm>
            <a:off x="0" y="0"/>
            <a:ext cx="6495847" cy="1663210"/>
            <a:chOff x="5504010" y="940765"/>
            <a:chExt cx="6495847" cy="1663210"/>
          </a:xfrm>
        </p:grpSpPr>
        <p:sp>
          <p:nvSpPr>
            <p:cNvPr id="27"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8"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3</a:t>
              </a:r>
            </a:p>
          </p:txBody>
        </p:sp>
      </p:grpSp>
    </p:spTree>
    <p:extLst>
      <p:ext uri="{BB962C8B-B14F-4D97-AF65-F5344CB8AC3E}">
        <p14:creationId xmlns:p14="http://schemas.microsoft.com/office/powerpoint/2010/main" val="36579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00B05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3"/>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rot="4208765">
            <a:off x="-3660041" y="-4709769"/>
            <a:ext cx="8540457" cy="8433701"/>
          </a:xfrm>
          <a:custGeom>
            <a:avLst/>
            <a:gdLst/>
            <a:ahLst/>
            <a:cxnLst/>
            <a:rect l="l" t="t" r="r" b="b"/>
            <a:pathLst>
              <a:path w="8540457" h="8433701">
                <a:moveTo>
                  <a:pt x="0" y="0"/>
                </a:moveTo>
                <a:lnTo>
                  <a:pt x="8540457" y="0"/>
                </a:lnTo>
                <a:lnTo>
                  <a:pt x="8540457" y="8433701"/>
                </a:lnTo>
                <a:lnTo>
                  <a:pt x="0" y="8433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13815284" y="7039009"/>
            <a:ext cx="5509878" cy="3876950"/>
          </a:xfrm>
          <a:custGeom>
            <a:avLst/>
            <a:gdLst/>
            <a:ahLst/>
            <a:cxnLst/>
            <a:rect l="l" t="t" r="r" b="b"/>
            <a:pathLst>
              <a:path w="5509878" h="3876950">
                <a:moveTo>
                  <a:pt x="5509877" y="0"/>
                </a:moveTo>
                <a:lnTo>
                  <a:pt x="0" y="0"/>
                </a:lnTo>
                <a:lnTo>
                  <a:pt x="0" y="3876950"/>
                </a:lnTo>
                <a:lnTo>
                  <a:pt x="5509877" y="3876950"/>
                </a:lnTo>
                <a:lnTo>
                  <a:pt x="550987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4293603" y="-170739"/>
            <a:ext cx="4154805" cy="1828114"/>
          </a:xfrm>
          <a:custGeom>
            <a:avLst/>
            <a:gdLst/>
            <a:ahLst/>
            <a:cxnLst/>
            <a:rect l="l" t="t" r="r" b="b"/>
            <a:pathLst>
              <a:path w="4154805" h="1828114">
                <a:moveTo>
                  <a:pt x="4154805" y="0"/>
                </a:moveTo>
                <a:lnTo>
                  <a:pt x="0" y="0"/>
                </a:lnTo>
                <a:lnTo>
                  <a:pt x="0" y="1828115"/>
                </a:lnTo>
                <a:lnTo>
                  <a:pt x="4154805" y="1828115"/>
                </a:lnTo>
                <a:lnTo>
                  <a:pt x="4154805"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249775" y="5461142"/>
            <a:ext cx="6270422" cy="8250555"/>
          </a:xfrm>
          <a:custGeom>
            <a:avLst/>
            <a:gdLst/>
            <a:ahLst/>
            <a:cxnLst/>
            <a:rect l="l" t="t" r="r" b="b"/>
            <a:pathLst>
              <a:path w="6270422" h="8250555">
                <a:moveTo>
                  <a:pt x="0" y="0"/>
                </a:moveTo>
                <a:lnTo>
                  <a:pt x="6270422" y="0"/>
                </a:lnTo>
                <a:lnTo>
                  <a:pt x="6270422" y="8250555"/>
                </a:lnTo>
                <a:lnTo>
                  <a:pt x="0" y="82505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466847" y="6970509"/>
            <a:ext cx="5704580" cy="4013950"/>
          </a:xfrm>
          <a:custGeom>
            <a:avLst/>
            <a:gdLst/>
            <a:ahLst/>
            <a:cxnLst/>
            <a:rect l="l" t="t" r="r" b="b"/>
            <a:pathLst>
              <a:path w="5704580" h="4013950">
                <a:moveTo>
                  <a:pt x="0" y="0"/>
                </a:moveTo>
                <a:lnTo>
                  <a:pt x="5704581" y="0"/>
                </a:lnTo>
                <a:lnTo>
                  <a:pt x="5704581" y="4013950"/>
                </a:lnTo>
                <a:lnTo>
                  <a:pt x="0" y="40139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flipH="1">
            <a:off x="13573749" y="5602039"/>
            <a:ext cx="4874660" cy="6323261"/>
          </a:xfrm>
          <a:custGeom>
            <a:avLst/>
            <a:gdLst/>
            <a:ahLst/>
            <a:cxnLst/>
            <a:rect l="l" t="t" r="r" b="b"/>
            <a:pathLst>
              <a:path w="4874660" h="6323261">
                <a:moveTo>
                  <a:pt x="4874659" y="0"/>
                </a:moveTo>
                <a:lnTo>
                  <a:pt x="0" y="0"/>
                </a:lnTo>
                <a:lnTo>
                  <a:pt x="0" y="6323261"/>
                </a:lnTo>
                <a:lnTo>
                  <a:pt x="4874659" y="6323261"/>
                </a:lnTo>
                <a:lnTo>
                  <a:pt x="487465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Rounded Rectangle 14"/>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food</a:t>
            </a:r>
          </a:p>
        </p:txBody>
      </p:sp>
      <p:sp>
        <p:nvSpPr>
          <p:cNvPr id="16"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Rounded Rectangle 16"/>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souvenirs</a:t>
            </a:r>
          </a:p>
        </p:txBody>
      </p:sp>
      <p:sp>
        <p:nvSpPr>
          <p:cNvPr id="18"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Rounded Rectangle 18"/>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rPr>
              <a:t>took </a:t>
            </a:r>
            <a:r>
              <a:rPr lang="en-US" sz="6600" b="1" dirty="0">
                <a:solidFill>
                  <a:schemeClr val="tx1"/>
                </a:solidFill>
              </a:rPr>
              <a:t>a boat trip</a:t>
            </a:r>
          </a:p>
        </p:txBody>
      </p:sp>
      <p:grpSp>
        <p:nvGrpSpPr>
          <p:cNvPr id="20" name="Group 19"/>
          <p:cNvGrpSpPr/>
          <p:nvPr/>
        </p:nvGrpSpPr>
        <p:grpSpPr>
          <a:xfrm>
            <a:off x="0" y="0"/>
            <a:ext cx="6495847" cy="1663210"/>
            <a:chOff x="5504010" y="940765"/>
            <a:chExt cx="6495847" cy="1663210"/>
          </a:xfrm>
        </p:grpSpPr>
        <p:sp>
          <p:nvSpPr>
            <p:cNvPr id="26"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7"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4</a:t>
              </a:r>
            </a:p>
          </p:txBody>
        </p:sp>
      </p:grpSp>
      <p:pic>
        <p:nvPicPr>
          <p:cNvPr id="13" name="Picture 12"/>
          <p:cNvPicPr>
            <a:picLocks/>
          </p:cNvPicPr>
          <p:nvPr/>
        </p:nvPicPr>
        <p:blipFill>
          <a:blip r:embed="rId22"/>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11612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rgbClr val="00B050"/>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19"/>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63" y="-1"/>
            <a:ext cx="18384548" cy="10677109"/>
          </a:xfrm>
          <a:prstGeom prst="rect">
            <a:avLst/>
          </a:prstGeom>
        </p:spPr>
      </p:pic>
      <p:sp>
        <p:nvSpPr>
          <p:cNvPr id="2" name="Freeform 2"/>
          <p:cNvSpPr/>
          <p:nvPr/>
        </p:nvSpPr>
        <p:spPr>
          <a:xfrm>
            <a:off x="-207702" y="6194478"/>
            <a:ext cx="18490587" cy="448263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286311" y="1746773"/>
            <a:ext cx="13715379" cy="2123658"/>
          </a:xfrm>
          <a:prstGeom prst="rect">
            <a:avLst/>
          </a:prstGeom>
        </p:spPr>
        <p:txBody>
          <a:bodyPr lIns="0" tIns="0" rIns="0" bIns="0" rtlCol="0" anchor="t">
            <a:spAutoFit/>
          </a:bodyPr>
          <a:lstStyle/>
          <a:p>
            <a:pPr algn="ctr"/>
            <a:r>
              <a:rPr lang="en-US" sz="13800" dirty="0">
                <a:solidFill>
                  <a:srgbClr val="FF0000"/>
                </a:solidFill>
                <a:latin typeface="Rockwell Extra Bold" panose="02060903040505020403" pitchFamily="18" charset="0"/>
              </a:rPr>
              <a:t>GREAT JOB!</a:t>
            </a:r>
          </a:p>
        </p:txBody>
      </p:sp>
      <p:sp>
        <p:nvSpPr>
          <p:cNvPr id="6" name="Freeform 6"/>
          <p:cNvSpPr/>
          <p:nvPr/>
        </p:nvSpPr>
        <p:spPr>
          <a:xfrm>
            <a:off x="826658" y="319944"/>
            <a:ext cx="3271486" cy="1619386"/>
          </a:xfrm>
          <a:custGeom>
            <a:avLst/>
            <a:gdLst/>
            <a:ahLst/>
            <a:cxnLst/>
            <a:rect l="l" t="t" r="r" b="b"/>
            <a:pathLst>
              <a:path w="3271486" h="1619386">
                <a:moveTo>
                  <a:pt x="0" y="0"/>
                </a:moveTo>
                <a:lnTo>
                  <a:pt x="3271486" y="0"/>
                </a:lnTo>
                <a:lnTo>
                  <a:pt x="3271486" y="1619385"/>
                </a:lnTo>
                <a:lnTo>
                  <a:pt x="0" y="1619385"/>
                </a:lnTo>
                <a:lnTo>
                  <a:pt x="0" y="0"/>
                </a:lnTo>
                <a:close/>
              </a:path>
            </a:pathLst>
          </a:custGeom>
          <a:blipFill>
            <a:blip r:embed="rId7"/>
            <a:stretch>
              <a:fillRect/>
            </a:stretch>
          </a:blipFill>
        </p:spPr>
      </p:sp>
      <p:sp>
        <p:nvSpPr>
          <p:cNvPr id="7" name="Freeform 7"/>
          <p:cNvSpPr/>
          <p:nvPr/>
        </p:nvSpPr>
        <p:spPr>
          <a:xfrm>
            <a:off x="2207219" y="485956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115670" y="2842741"/>
            <a:ext cx="4322890" cy="2139830"/>
          </a:xfrm>
          <a:custGeom>
            <a:avLst/>
            <a:gdLst/>
            <a:ahLst/>
            <a:cxnLst/>
            <a:rect l="l" t="t" r="r" b="b"/>
            <a:pathLst>
              <a:path w="4322890" h="2139830">
                <a:moveTo>
                  <a:pt x="0" y="0"/>
                </a:moveTo>
                <a:lnTo>
                  <a:pt x="4322889" y="0"/>
                </a:lnTo>
                <a:lnTo>
                  <a:pt x="4322889" y="2139831"/>
                </a:lnTo>
                <a:lnTo>
                  <a:pt x="0" y="2139831"/>
                </a:lnTo>
                <a:lnTo>
                  <a:pt x="0" y="0"/>
                </a:lnTo>
                <a:close/>
              </a:path>
            </a:pathLst>
          </a:custGeom>
          <a:blipFill>
            <a:blip r:embed="rId7"/>
            <a:stretch>
              <a:fillRect/>
            </a:stretch>
          </a:blipFill>
        </p:spPr>
      </p:sp>
      <p:sp>
        <p:nvSpPr>
          <p:cNvPr id="9" name="Freeform 9"/>
          <p:cNvSpPr/>
          <p:nvPr/>
        </p:nvSpPr>
        <p:spPr>
          <a:xfrm>
            <a:off x="15125373" y="-867997"/>
            <a:ext cx="4035623" cy="1997634"/>
          </a:xfrm>
          <a:custGeom>
            <a:avLst/>
            <a:gdLst/>
            <a:ahLst/>
            <a:cxnLst/>
            <a:rect l="l" t="t" r="r" b="b"/>
            <a:pathLst>
              <a:path w="4035623" h="1997634">
                <a:moveTo>
                  <a:pt x="0" y="0"/>
                </a:moveTo>
                <a:lnTo>
                  <a:pt x="4035624" y="0"/>
                </a:lnTo>
                <a:lnTo>
                  <a:pt x="4035624" y="1997633"/>
                </a:lnTo>
                <a:lnTo>
                  <a:pt x="0" y="1997633"/>
                </a:lnTo>
                <a:lnTo>
                  <a:pt x="0" y="0"/>
                </a:lnTo>
                <a:close/>
              </a:path>
            </a:pathLst>
          </a:custGeom>
          <a:blipFill>
            <a:blip r:embed="rId7"/>
            <a:stretch>
              <a:fillRect/>
            </a:stretch>
          </a:blipFill>
        </p:spPr>
      </p:sp>
      <p:sp>
        <p:nvSpPr>
          <p:cNvPr id="10" name="Freeform 10"/>
          <p:cNvSpPr/>
          <p:nvPr/>
        </p:nvSpPr>
        <p:spPr>
          <a:xfrm>
            <a:off x="14601710" y="2530882"/>
            <a:ext cx="4704414" cy="2328685"/>
          </a:xfrm>
          <a:custGeom>
            <a:avLst/>
            <a:gdLst/>
            <a:ahLst/>
            <a:cxnLst/>
            <a:rect l="l" t="t" r="r" b="b"/>
            <a:pathLst>
              <a:path w="4704414" h="2328685">
                <a:moveTo>
                  <a:pt x="0" y="0"/>
                </a:moveTo>
                <a:lnTo>
                  <a:pt x="4704415" y="0"/>
                </a:lnTo>
                <a:lnTo>
                  <a:pt x="4704415" y="2328685"/>
                </a:lnTo>
                <a:lnTo>
                  <a:pt x="0" y="2328685"/>
                </a:lnTo>
                <a:lnTo>
                  <a:pt x="0" y="0"/>
                </a:lnTo>
                <a:close/>
              </a:path>
            </a:pathLst>
          </a:custGeom>
          <a:blipFill>
            <a:blip r:embed="rId7"/>
            <a:stretch>
              <a:fillRect/>
            </a:stretch>
          </a:blipFill>
        </p:spPr>
      </p:sp>
      <p:sp>
        <p:nvSpPr>
          <p:cNvPr id="11" name="Freeform 11"/>
          <p:cNvSpPr/>
          <p:nvPr/>
        </p:nvSpPr>
        <p:spPr>
          <a:xfrm>
            <a:off x="11652906" y="4607059"/>
            <a:ext cx="3656217" cy="1809827"/>
          </a:xfrm>
          <a:custGeom>
            <a:avLst/>
            <a:gdLst/>
            <a:ahLst/>
            <a:cxnLst/>
            <a:rect l="l" t="t" r="r" b="b"/>
            <a:pathLst>
              <a:path w="3656217" h="1809827">
                <a:moveTo>
                  <a:pt x="0" y="0"/>
                </a:moveTo>
                <a:lnTo>
                  <a:pt x="3656217" y="0"/>
                </a:lnTo>
                <a:lnTo>
                  <a:pt x="3656217" y="1809827"/>
                </a:lnTo>
                <a:lnTo>
                  <a:pt x="0" y="1809827"/>
                </a:lnTo>
                <a:lnTo>
                  <a:pt x="0" y="0"/>
                </a:lnTo>
                <a:close/>
              </a:path>
            </a:pathLst>
          </a:custGeom>
          <a:blipFill>
            <a:blip r:embed="rId7"/>
            <a:stretch>
              <a:fillRect/>
            </a:stretch>
          </a:blipFill>
        </p:spPr>
      </p:sp>
      <p:sp>
        <p:nvSpPr>
          <p:cNvPr id="12" name="Freeform 12"/>
          <p:cNvSpPr/>
          <p:nvPr/>
        </p:nvSpPr>
        <p:spPr>
          <a:xfrm>
            <a:off x="5801464" y="4630590"/>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526638">
            <a:off x="6065014" y="5293308"/>
            <a:ext cx="6502587" cy="7929985"/>
          </a:xfrm>
          <a:custGeom>
            <a:avLst/>
            <a:gdLst/>
            <a:ahLst/>
            <a:cxnLst/>
            <a:rect l="l" t="t" r="r" b="b"/>
            <a:pathLst>
              <a:path w="6502587" h="7929985">
                <a:moveTo>
                  <a:pt x="0" y="0"/>
                </a:moveTo>
                <a:lnTo>
                  <a:pt x="6502588" y="0"/>
                </a:lnTo>
                <a:lnTo>
                  <a:pt x="6502588" y="7929984"/>
                </a:lnTo>
                <a:lnTo>
                  <a:pt x="0" y="79299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660889" flipH="1">
            <a:off x="7289383" y="4649091"/>
            <a:ext cx="771150" cy="641983"/>
          </a:xfrm>
          <a:custGeom>
            <a:avLst/>
            <a:gdLst/>
            <a:ahLst/>
            <a:cxnLst/>
            <a:rect l="l" t="t" r="r" b="b"/>
            <a:pathLst>
              <a:path w="771150" h="641983">
                <a:moveTo>
                  <a:pt x="771150" y="0"/>
                </a:moveTo>
                <a:lnTo>
                  <a:pt x="0" y="0"/>
                </a:lnTo>
                <a:lnTo>
                  <a:pt x="0" y="641983"/>
                </a:lnTo>
                <a:lnTo>
                  <a:pt x="771150" y="641983"/>
                </a:lnTo>
                <a:lnTo>
                  <a:pt x="77115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641714">
            <a:off x="6939012" y="5964490"/>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24135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334111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318431"/>
          </a:xfrm>
          <a:prstGeom prst="rect">
            <a:avLst/>
          </a:prstGeom>
        </p:spPr>
      </p:pic>
      <p:sp>
        <p:nvSpPr>
          <p:cNvPr id="2" name="Freeform 2"/>
          <p:cNvSpPr/>
          <p:nvPr/>
        </p:nvSpPr>
        <p:spPr>
          <a:xfrm rot="-3918124">
            <a:off x="-951960" y="-1146132"/>
            <a:ext cx="5407279" cy="5407279"/>
          </a:xfrm>
          <a:custGeom>
            <a:avLst/>
            <a:gdLst/>
            <a:ahLst/>
            <a:cxnLst/>
            <a:rect l="l" t="t" r="r" b="b"/>
            <a:pathLst>
              <a:path w="5407279" h="5407279">
                <a:moveTo>
                  <a:pt x="0" y="0"/>
                </a:moveTo>
                <a:lnTo>
                  <a:pt x="5407279" y="0"/>
                </a:lnTo>
                <a:lnTo>
                  <a:pt x="5407279" y="5407279"/>
                </a:lnTo>
                <a:lnTo>
                  <a:pt x="0" y="5407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0800000">
            <a:off x="16331298" y="5287488"/>
            <a:ext cx="2619446" cy="7704252"/>
          </a:xfrm>
          <a:custGeom>
            <a:avLst/>
            <a:gdLst/>
            <a:ahLst/>
            <a:cxnLst/>
            <a:rect l="l" t="t" r="r" b="b"/>
            <a:pathLst>
              <a:path w="2619446" h="7704252">
                <a:moveTo>
                  <a:pt x="0" y="0"/>
                </a:moveTo>
                <a:lnTo>
                  <a:pt x="2619446" y="0"/>
                </a:lnTo>
                <a:lnTo>
                  <a:pt x="2619446" y="7704252"/>
                </a:lnTo>
                <a:lnTo>
                  <a:pt x="0" y="770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268317" y="6633399"/>
            <a:ext cx="7315200" cy="3685032"/>
          </a:xfrm>
          <a:custGeom>
            <a:avLst/>
            <a:gdLst/>
            <a:ahLst/>
            <a:cxnLst/>
            <a:rect l="l" t="t" r="r" b="b"/>
            <a:pathLst>
              <a:path w="7315200" h="3685032">
                <a:moveTo>
                  <a:pt x="0" y="0"/>
                </a:moveTo>
                <a:lnTo>
                  <a:pt x="7315200" y="0"/>
                </a:lnTo>
                <a:lnTo>
                  <a:pt x="7315200" y="3685032"/>
                </a:lnTo>
                <a:lnTo>
                  <a:pt x="0" y="3685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5"/>
          <p:cNvSpPr/>
          <p:nvPr/>
        </p:nvSpPr>
        <p:spPr>
          <a:xfrm>
            <a:off x="14835944" y="-12875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2"/>
          <p:cNvSpPr/>
          <p:nvPr/>
        </p:nvSpPr>
        <p:spPr>
          <a:xfrm rot="-2064184">
            <a:off x="-1312813" y="7923090"/>
            <a:ext cx="3814679" cy="3647787"/>
          </a:xfrm>
          <a:custGeom>
            <a:avLst/>
            <a:gdLst/>
            <a:ahLst/>
            <a:cxnLst/>
            <a:rect l="l" t="t" r="r" b="b"/>
            <a:pathLst>
              <a:path w="3814679" h="3647787">
                <a:moveTo>
                  <a:pt x="0" y="0"/>
                </a:moveTo>
                <a:lnTo>
                  <a:pt x="3814679" y="0"/>
                </a:lnTo>
                <a:lnTo>
                  <a:pt x="3814679" y="3647788"/>
                </a:lnTo>
                <a:lnTo>
                  <a:pt x="0" y="3647788"/>
                </a:lnTo>
                <a:lnTo>
                  <a:pt x="0" y="0"/>
                </a:lnTo>
                <a:close/>
              </a:path>
            </a:pathLst>
          </a:custGeom>
          <a:blipFill>
            <a:blip r:embed="rId11"/>
            <a:stretch>
              <a:fillRect/>
            </a:stretch>
          </a:blipFill>
        </p:spPr>
      </p:sp>
      <p:sp>
        <p:nvSpPr>
          <p:cNvPr id="4" name="Explosion 2 3"/>
          <p:cNvSpPr/>
          <p:nvPr/>
        </p:nvSpPr>
        <p:spPr>
          <a:xfrm rot="879644">
            <a:off x="2620287" y="-314128"/>
            <a:ext cx="13047426" cy="7619848"/>
          </a:xfrm>
          <a:prstGeom prst="irregularSeal2">
            <a:avLst/>
          </a:prstGeom>
          <a:solidFill>
            <a:schemeClr val="bg1"/>
          </a:solidFill>
          <a:ln w="76200">
            <a:solidFill>
              <a:srgbClr val="C0000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710966"/>
            <a:ext cx="9074920" cy="1569660"/>
          </a:xfrm>
          <a:prstGeom prst="rect">
            <a:avLst/>
          </a:prstGeom>
          <a:noFill/>
        </p:spPr>
        <p:txBody>
          <a:bodyPr wrap="none" lIns="91440" tIns="45720" rIns="91440" bIns="45720">
            <a:spAutoFit/>
          </a:bodyPr>
          <a:lstStyle/>
          <a:p>
            <a:pPr algn="ctr"/>
            <a:r>
              <a:rPr lang="en-US" sz="9600" cap="none" spc="0" dirty="0">
                <a:ln w="57150">
                  <a:solidFill>
                    <a:schemeClr val="tx1"/>
                  </a:solidFill>
                </a:ln>
                <a:solidFill>
                  <a:srgbClr val="66FFFF"/>
                </a:solidFill>
                <a:effectLst/>
                <a:latin typeface="SVN-SAF" panose="02040603050506020204" pitchFamily="18" charset="0"/>
              </a:rPr>
              <a:t>WHISPER GAME</a:t>
            </a:r>
          </a:p>
        </p:txBody>
      </p:sp>
    </p:spTree>
    <p:extLst>
      <p:ext uri="{BB962C8B-B14F-4D97-AF65-F5344CB8AC3E}">
        <p14:creationId xmlns:p14="http://schemas.microsoft.com/office/powerpoint/2010/main" val="13342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8"/>
          <p:cNvSpPr txBox="1"/>
          <p:nvPr/>
        </p:nvSpPr>
        <p:spPr>
          <a:xfrm>
            <a:off x="-168600" y="4697224"/>
            <a:ext cx="18625201" cy="892552"/>
          </a:xfrm>
          <a:prstGeom prst="rect">
            <a:avLst/>
          </a:prstGeom>
        </p:spPr>
        <p:txBody>
          <a:bodyPr wrap="square" lIns="0" tIns="0" rIns="0" bIns="0" rtlCol="0" anchor="t">
            <a:spAutoFit/>
          </a:bodyPr>
          <a:lstStyle/>
          <a:p>
            <a:pPr algn="ctr">
              <a:lnSpc>
                <a:spcPts val="6360"/>
              </a:lnSpc>
            </a:pPr>
            <a:r>
              <a:rPr lang="en-US" sz="7200" b="1" dirty="0">
                <a:latin typeface="Lucida Calligraphy" panose="03010101010101010101" pitchFamily="66" charset="0"/>
              </a:rPr>
              <a:t>I swam with my mother yesterday.</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
          <p:cNvSpPr/>
          <p:nvPr/>
        </p:nvSpPr>
        <p:spPr>
          <a:xfrm>
            <a:off x="13716000" y="6629400"/>
            <a:ext cx="4572000" cy="3657600"/>
          </a:xfrm>
          <a:custGeom>
            <a:avLst/>
            <a:gdLst/>
            <a:ahLst/>
            <a:cxnLst/>
            <a:rect l="l" t="t" r="r" b="b"/>
            <a:pathLst>
              <a:path w="4795393" h="4627554">
                <a:moveTo>
                  <a:pt x="0" y="0"/>
                </a:moveTo>
                <a:lnTo>
                  <a:pt x="4795393" y="0"/>
                </a:lnTo>
                <a:lnTo>
                  <a:pt x="4795393" y="4627554"/>
                </a:lnTo>
                <a:lnTo>
                  <a:pt x="0" y="4627554"/>
                </a:lnTo>
                <a:lnTo>
                  <a:pt x="0" y="0"/>
                </a:lnTo>
                <a:close/>
              </a:path>
            </a:pathLst>
          </a:custGeom>
          <a:blipFill>
            <a:blip r:embed="rId10"/>
            <a:stretch>
              <a:fillRect/>
            </a:stretch>
          </a:blipFill>
        </p:spPr>
      </p:sp>
      <p:grpSp>
        <p:nvGrpSpPr>
          <p:cNvPr id="5" name="Group 4"/>
          <p:cNvGrpSpPr/>
          <p:nvPr/>
        </p:nvGrpSpPr>
        <p:grpSpPr>
          <a:xfrm>
            <a:off x="4457782" y="0"/>
            <a:ext cx="9372436" cy="2646878"/>
            <a:chOff x="3124200" y="2254668"/>
            <a:chExt cx="9372436" cy="2646878"/>
          </a:xfrm>
        </p:grpSpPr>
        <p:grpSp>
          <p:nvGrpSpPr>
            <p:cNvPr id="3" name="Group 2"/>
            <p:cNvGrpSpPr/>
            <p:nvPr/>
          </p:nvGrpSpPr>
          <p:grpSpPr>
            <a:xfrm>
              <a:off x="3124200" y="2892307"/>
              <a:ext cx="7924800" cy="1371600"/>
              <a:chOff x="4876800" y="1463119"/>
              <a:chExt cx="7924800" cy="1371600"/>
            </a:xfrm>
          </p:grpSpPr>
          <p:sp>
            <p:nvSpPr>
              <p:cNvPr id="15"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4" name="Rectangle 3"/>
            <p:cNvSpPr/>
            <p:nvPr/>
          </p:nvSpPr>
          <p:spPr>
            <a:xfrm>
              <a:off x="11536117" y="2254668"/>
              <a:ext cx="960519"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1</a:t>
              </a:r>
            </a:p>
          </p:txBody>
        </p:sp>
      </p:grpSp>
    </p:spTree>
    <p:extLst>
      <p:ext uri="{BB962C8B-B14F-4D97-AF65-F5344CB8AC3E}">
        <p14:creationId xmlns:p14="http://schemas.microsoft.com/office/powerpoint/2010/main" val="451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8"/>
          <p:cNvSpPr txBox="1"/>
          <p:nvPr/>
        </p:nvSpPr>
        <p:spPr>
          <a:xfrm>
            <a:off x="678000" y="3677714"/>
            <a:ext cx="16932001" cy="3323987"/>
          </a:xfrm>
          <a:prstGeom prst="rect">
            <a:avLst/>
          </a:prstGeom>
        </p:spPr>
        <p:txBody>
          <a:bodyPr wrap="square" lIns="0" tIns="0" rIns="0" bIns="0" rtlCol="0" anchor="t">
            <a:spAutoFit/>
          </a:bodyPr>
          <a:lstStyle/>
          <a:p>
            <a:pPr algn="ctr">
              <a:lnSpc>
                <a:spcPct val="150000"/>
              </a:lnSpc>
            </a:pPr>
            <a:r>
              <a:rPr lang="en-US" sz="7200" b="1" dirty="0">
                <a:latin typeface="Lucida Calligraphy" panose="03010101010101010101" pitchFamily="66" charset="0"/>
              </a:rPr>
              <a:t>I collected shells with my brother last Sunday.</a:t>
            </a:r>
          </a:p>
        </p:txBody>
      </p:sp>
      <p:sp>
        <p:nvSpPr>
          <p:cNvPr id="16" name="Freeform 7"/>
          <p:cNvSpPr/>
          <p:nvPr/>
        </p:nvSpPr>
        <p:spPr>
          <a:xfrm>
            <a:off x="13716000" y="6629400"/>
            <a:ext cx="4572000" cy="3657600"/>
          </a:xfrm>
          <a:custGeom>
            <a:avLst/>
            <a:gdLst/>
            <a:ahLst/>
            <a:cxnLst/>
            <a:rect l="l" t="t" r="r" b="b"/>
            <a:pathLst>
              <a:path w="4254856" h="4114800">
                <a:moveTo>
                  <a:pt x="0" y="0"/>
                </a:moveTo>
                <a:lnTo>
                  <a:pt x="4254856" y="0"/>
                </a:lnTo>
                <a:lnTo>
                  <a:pt x="4254856" y="4114800"/>
                </a:lnTo>
                <a:lnTo>
                  <a:pt x="0" y="4114800"/>
                </a:lnTo>
                <a:lnTo>
                  <a:pt x="0" y="0"/>
                </a:lnTo>
                <a:close/>
              </a:path>
            </a:pathLst>
          </a:custGeom>
          <a:blipFill>
            <a:blip r:embed="rId10"/>
            <a:stretch>
              <a:fillRect/>
            </a:stretch>
          </a:blipFill>
        </p:spPr>
      </p:sp>
      <p:grpSp>
        <p:nvGrpSpPr>
          <p:cNvPr id="10" name="Group 9"/>
          <p:cNvGrpSpPr/>
          <p:nvPr/>
        </p:nvGrpSpPr>
        <p:grpSpPr>
          <a:xfrm>
            <a:off x="4457782" y="0"/>
            <a:ext cx="9650558" cy="2646878"/>
            <a:chOff x="3124200" y="2254668"/>
            <a:chExt cx="9650558" cy="2646878"/>
          </a:xfrm>
        </p:grpSpPr>
        <p:grpSp>
          <p:nvGrpSpPr>
            <p:cNvPr id="11" name="Group 10"/>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17" name="Rectangle 16"/>
            <p:cNvSpPr/>
            <p:nvPr/>
          </p:nvSpPr>
          <p:spPr>
            <a:xfrm>
              <a:off x="11257996" y="2254668"/>
              <a:ext cx="1516762"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2</a:t>
              </a:r>
            </a:p>
          </p:txBody>
        </p:sp>
      </p:grpSp>
    </p:spTree>
    <p:extLst>
      <p:ext uri="{BB962C8B-B14F-4D97-AF65-F5344CB8AC3E}">
        <p14:creationId xmlns:p14="http://schemas.microsoft.com/office/powerpoint/2010/main" val="23840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8"/>
          <p:cNvSpPr txBox="1"/>
          <p:nvPr/>
        </p:nvSpPr>
        <p:spPr>
          <a:xfrm>
            <a:off x="2147305" y="3550757"/>
            <a:ext cx="13993390" cy="3185487"/>
          </a:xfrm>
          <a:prstGeom prst="rect">
            <a:avLst/>
          </a:prstGeom>
        </p:spPr>
        <p:txBody>
          <a:bodyPr wrap="square" lIns="0" tIns="0" rIns="0" bIns="0" rtlCol="0" anchor="t">
            <a:spAutoFit/>
          </a:bodyPr>
          <a:lstStyle/>
          <a:p>
            <a:pPr algn="ctr">
              <a:lnSpc>
                <a:spcPct val="150000"/>
              </a:lnSpc>
            </a:pPr>
            <a:r>
              <a:rPr lang="en-US" sz="7200" b="1" dirty="0">
                <a:latin typeface="Lucida Calligraphy" panose="03010101010101010101" pitchFamily="66" charset="0"/>
              </a:rPr>
              <a:t>I walked on the beach with my family yesterday.</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5"/>
          <p:cNvSpPr/>
          <p:nvPr/>
        </p:nvSpPr>
        <p:spPr>
          <a:xfrm>
            <a:off x="13716000" y="6629400"/>
            <a:ext cx="4572000" cy="3657600"/>
          </a:xfrm>
          <a:custGeom>
            <a:avLst/>
            <a:gdLst/>
            <a:ahLst/>
            <a:cxnLst/>
            <a:rect l="l" t="t" r="r" b="b"/>
            <a:pathLst>
              <a:path w="4316382" h="2456741">
                <a:moveTo>
                  <a:pt x="0" y="0"/>
                </a:moveTo>
                <a:lnTo>
                  <a:pt x="4316382" y="0"/>
                </a:lnTo>
                <a:lnTo>
                  <a:pt x="4316382" y="2456741"/>
                </a:lnTo>
                <a:lnTo>
                  <a:pt x="0" y="24567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4" name="Group 13"/>
          <p:cNvGrpSpPr/>
          <p:nvPr/>
        </p:nvGrpSpPr>
        <p:grpSpPr>
          <a:xfrm>
            <a:off x="4457782" y="0"/>
            <a:ext cx="9608880" cy="2646878"/>
            <a:chOff x="3124200" y="2254668"/>
            <a:chExt cx="9608880" cy="2646878"/>
          </a:xfrm>
        </p:grpSpPr>
        <p:grpSp>
          <p:nvGrpSpPr>
            <p:cNvPr id="16" name="Group 15"/>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17" name="Rectangle 16"/>
            <p:cNvSpPr/>
            <p:nvPr/>
          </p:nvSpPr>
          <p:spPr>
            <a:xfrm>
              <a:off x="11299674" y="2254668"/>
              <a:ext cx="1433406"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3</a:t>
              </a:r>
            </a:p>
          </p:txBody>
        </p:sp>
      </p:grpSp>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8"/>
          <p:cNvSpPr txBox="1"/>
          <p:nvPr/>
        </p:nvSpPr>
        <p:spPr>
          <a:xfrm>
            <a:off x="1447636" y="4720307"/>
            <a:ext cx="15392728" cy="846386"/>
          </a:xfrm>
          <a:prstGeom prst="rect">
            <a:avLst/>
          </a:prstGeom>
        </p:spPr>
        <p:txBody>
          <a:bodyPr wrap="square" lIns="0" tIns="0" rIns="0" bIns="0" rtlCol="0" anchor="t">
            <a:spAutoFit/>
          </a:bodyPr>
          <a:lstStyle/>
          <a:p>
            <a:pPr algn="ctr">
              <a:lnSpc>
                <a:spcPts val="6360"/>
              </a:lnSpc>
            </a:pPr>
            <a:r>
              <a:rPr lang="en-US" sz="7200" b="1" dirty="0">
                <a:latin typeface="Lucida Calligraphy" panose="03010101010101010101" pitchFamily="66" charset="0"/>
              </a:rPr>
              <a:t>I took a photo with my sister.</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4"/>
          <p:cNvSpPr/>
          <p:nvPr/>
        </p:nvSpPr>
        <p:spPr>
          <a:xfrm>
            <a:off x="13716000" y="6629400"/>
            <a:ext cx="4572000" cy="36576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5" name="Group 14"/>
          <p:cNvGrpSpPr/>
          <p:nvPr/>
        </p:nvGrpSpPr>
        <p:grpSpPr>
          <a:xfrm>
            <a:off x="4457782" y="0"/>
            <a:ext cx="9650558" cy="2646878"/>
            <a:chOff x="3124200" y="2254668"/>
            <a:chExt cx="9650558" cy="2646878"/>
          </a:xfrm>
        </p:grpSpPr>
        <p:grpSp>
          <p:nvGrpSpPr>
            <p:cNvPr id="16" name="Group 15"/>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17" name="Rectangle 16"/>
            <p:cNvSpPr/>
            <p:nvPr/>
          </p:nvSpPr>
          <p:spPr>
            <a:xfrm>
              <a:off x="11257996" y="2254668"/>
              <a:ext cx="1516762"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4</a:t>
              </a:r>
            </a:p>
          </p:txBody>
        </p:sp>
      </p:grpSp>
    </p:spTree>
    <p:extLst>
      <p:ext uri="{BB962C8B-B14F-4D97-AF65-F5344CB8AC3E}">
        <p14:creationId xmlns:p14="http://schemas.microsoft.com/office/powerpoint/2010/main" val="27718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1213</Words>
  <Application>Microsoft Office PowerPoint</Application>
  <PresentationFormat>Custom</PresentationFormat>
  <Paragraphs>151</Paragraphs>
  <Slides>42</Slides>
  <Notes>25</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Cooper Black</vt:lpstr>
      <vt:lpstr>Arial</vt:lpstr>
      <vt:lpstr>Calibri</vt:lpstr>
      <vt:lpstr>Broadway</vt:lpstr>
      <vt:lpstr>Goudy Stout</vt:lpstr>
      <vt:lpstr>Segoe UI Black</vt:lpstr>
      <vt:lpstr>Comic Sans MS</vt:lpstr>
      <vt:lpstr>SVN-SAF</vt:lpstr>
      <vt:lpstr>Showcard Gothic</vt:lpstr>
      <vt:lpstr>Rockwell Extra Bold</vt:lpstr>
      <vt:lpstr>Lucida Calligraphy</vt:lpstr>
      <vt:lpstr>Cascadia Mono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281</cp:revision>
  <dcterms:created xsi:type="dcterms:W3CDTF">2006-08-16T00:00:00Z</dcterms:created>
  <dcterms:modified xsi:type="dcterms:W3CDTF">2024-08-28T02:54:17Z</dcterms:modified>
  <dc:identifier>DAF4pmA5fIc</dc:identifier>
</cp:coreProperties>
</file>