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71" r:id="rId2"/>
    <p:sldId id="272" r:id="rId3"/>
    <p:sldId id="279" r:id="rId4"/>
    <p:sldId id="284" r:id="rId5"/>
    <p:sldId id="312" r:id="rId6"/>
    <p:sldId id="293" r:id="rId7"/>
    <p:sldId id="290" r:id="rId8"/>
    <p:sldId id="291" r:id="rId9"/>
    <p:sldId id="292" r:id="rId10"/>
    <p:sldId id="294" r:id="rId11"/>
    <p:sldId id="286" r:id="rId12"/>
    <p:sldId id="295" r:id="rId13"/>
    <p:sldId id="296" r:id="rId14"/>
    <p:sldId id="297" r:id="rId15"/>
    <p:sldId id="298" r:id="rId16"/>
    <p:sldId id="299" r:id="rId17"/>
    <p:sldId id="321" r:id="rId18"/>
    <p:sldId id="300" r:id="rId19"/>
    <p:sldId id="301" r:id="rId20"/>
    <p:sldId id="302" r:id="rId21"/>
    <p:sldId id="303" r:id="rId22"/>
    <p:sldId id="306" r:id="rId23"/>
    <p:sldId id="287" r:id="rId24"/>
    <p:sldId id="307" r:id="rId25"/>
    <p:sldId id="322" r:id="rId26"/>
    <p:sldId id="308" r:id="rId27"/>
    <p:sldId id="309" r:id="rId28"/>
    <p:sldId id="310" r:id="rId29"/>
    <p:sldId id="311" r:id="rId30"/>
    <p:sldId id="288" r:id="rId31"/>
    <p:sldId id="313" r:id="rId32"/>
    <p:sldId id="314" r:id="rId33"/>
    <p:sldId id="315" r:id="rId34"/>
    <p:sldId id="316" r:id="rId35"/>
    <p:sldId id="317" r:id="rId36"/>
    <p:sldId id="318" r:id="rId37"/>
    <p:sldId id="320" r:id="rId38"/>
    <p:sldId id="319" r:id="rId39"/>
    <p:sldId id="305" r:id="rId40"/>
  </p:sldIdLst>
  <p:sldSz cx="18288000" cy="10287000"/>
  <p:notesSz cx="6858000" cy="9144000"/>
  <p:embeddedFontLst>
    <p:embeddedFont>
      <p:font typeface="Bahnschrift SemiBold Condensed" panose="020B0502040204020203" pitchFamily="34" charset="0"/>
      <p:bold r:id="rId42"/>
    </p:embeddedFont>
    <p:embeddedFont>
      <p:font typeface="Broadway" panose="04040905080B02020502" pitchFamily="82" charset="0"/>
      <p:regular r:id="rId43"/>
    </p:embeddedFont>
    <p:embeddedFont>
      <p:font typeface="Brush Script MT" panose="03060802040406070304" pitchFamily="66" charset="0"/>
      <p:italic r:id="rId44"/>
    </p:embeddedFont>
    <p:embeddedFont>
      <p:font typeface="Calibri" panose="020F0502020204030204" pitchFamily="34" charset="0"/>
      <p:regular r:id="rId45"/>
      <p:bold r:id="rId46"/>
      <p:italic r:id="rId47"/>
      <p:boldItalic r:id="rId48"/>
    </p:embeddedFont>
    <p:embeddedFont>
      <p:font typeface="Cascadia Mono SemiBold" panose="020B0604020202020204" charset="0"/>
      <p:bold r:id="rId49"/>
      <p:boldItalic r:id="rId50"/>
    </p:embeddedFont>
    <p:embeddedFont>
      <p:font typeface="Comic Sans MS" panose="030F0702030302020204" pitchFamily="66" charset="0"/>
      <p:regular r:id="rId51"/>
      <p:bold r:id="rId52"/>
      <p:italic r:id="rId53"/>
      <p:boldItalic r:id="rId54"/>
    </p:embeddedFont>
    <p:embeddedFont>
      <p:font typeface="Cooper Black" panose="0208090404030B020404" pitchFamily="18" charset="0"/>
      <p:regular r:id="rId55"/>
    </p:embeddedFont>
    <p:embeddedFont>
      <p:font typeface="Gill Sans Ultra Bold" panose="020B0A02020104020203" pitchFamily="34" charset="0"/>
      <p:regular r:id="rId56"/>
    </p:embeddedFont>
    <p:embeddedFont>
      <p:font typeface="Goudy Stout" panose="0202090407030B020401" pitchFamily="18" charset="0"/>
      <p:regular r:id="rId57"/>
    </p:embeddedFont>
    <p:embeddedFont>
      <p:font typeface="Kristen ITC" panose="03050502040202030202" pitchFamily="66" charset="0"/>
      <p:regular r:id="rId58"/>
    </p:embeddedFont>
    <p:embeddedFont>
      <p:font typeface="OCR A Extended" panose="02010509020102010303" pitchFamily="50" charset="0"/>
      <p:regular r:id="rId59"/>
    </p:embeddedFont>
    <p:embeddedFont>
      <p:font typeface="Rockwell Extra Bold" panose="02060903040505020403" pitchFamily="18" charset="0"/>
      <p:bold r:id="rId60"/>
    </p:embeddedFont>
    <p:embeddedFont>
      <p:font typeface="Segoe UI Black" panose="020B0A02040204020203" pitchFamily="34" charset="0"/>
      <p:bold r:id="rId61"/>
      <p:boldItalic r:id="rId62"/>
    </p:embeddedFont>
    <p:embeddedFont>
      <p:font typeface="Showcard Gothic" panose="04020904020102020604" pitchFamily="82"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FFFF"/>
    <a:srgbClr val="FFCC66"/>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8682" autoAdjust="0"/>
  </p:normalViewPr>
  <p:slideViewPr>
    <p:cSldViewPr>
      <p:cViewPr varScale="1">
        <p:scale>
          <a:sx n="68" d="100"/>
          <a:sy n="68" d="100"/>
        </p:scale>
        <p:origin x="89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a:t>
            </a:fld>
            <a:endParaRPr lang="en-US"/>
          </a:p>
        </p:txBody>
      </p:sp>
    </p:spTree>
    <p:extLst>
      <p:ext uri="{BB962C8B-B14F-4D97-AF65-F5344CB8AC3E}">
        <p14:creationId xmlns:p14="http://schemas.microsoft.com/office/powerpoint/2010/main" val="3488432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961383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1651375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Have pairs </a:t>
            </a:r>
            <a:r>
              <a:rPr lang="en-US" dirty="0" err="1"/>
              <a:t>practise</a:t>
            </a:r>
            <a:r>
              <a:rPr lang="en-US" dirty="0"/>
              <a:t> asking and answering the question Did you _____? – yes, I did. I ___.using the picture cues and the word phrases of time.</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2137123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3717303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2109976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3828044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211892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Ask questions to help them identify the context (see Input).</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Put pupils into pairs and </a:t>
            </a:r>
            <a:r>
              <a:rPr lang="en-US" dirty="0" err="1"/>
              <a:t>practise</a:t>
            </a:r>
            <a:r>
              <a:rPr lang="en-US" dirty="0"/>
              <a:t> asking and answering questions about whether someone did something in the past. Go around the classroom to offer support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3949838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410928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https://www.youtube.com/watch?v=tVlcKp3bWH8</a:t>
            </a:r>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5</a:t>
            </a:fld>
            <a:endParaRPr lang="en-US"/>
          </a:p>
        </p:txBody>
      </p:sp>
    </p:spTree>
    <p:extLst>
      <p:ext uri="{BB962C8B-B14F-4D97-AF65-F5344CB8AC3E}">
        <p14:creationId xmlns:p14="http://schemas.microsoft.com/office/powerpoint/2010/main" val="942303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27</a:t>
            </a:fld>
            <a:endParaRPr lang="en-US"/>
          </a:p>
        </p:txBody>
      </p:sp>
    </p:spTree>
    <p:extLst>
      <p:ext uri="{BB962C8B-B14F-4D97-AF65-F5344CB8AC3E}">
        <p14:creationId xmlns:p14="http://schemas.microsoft.com/office/powerpoint/2010/main" val="1665121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717084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29</a:t>
            </a:fld>
            <a:endParaRPr lang="en-US"/>
          </a:p>
        </p:txBody>
      </p:sp>
    </p:spTree>
    <p:extLst>
      <p:ext uri="{BB962C8B-B14F-4D97-AF65-F5344CB8AC3E}">
        <p14:creationId xmlns:p14="http://schemas.microsoft.com/office/powerpoint/2010/main" val="3317530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animals.</a:t>
            </a:r>
          </a:p>
          <a:p>
            <a:r>
              <a:rPr lang="en-US" dirty="0"/>
              <a:t>-</a:t>
            </a:r>
            <a:r>
              <a:rPr lang="en-US" baseline="0" dirty="0"/>
              <a:t> After the game, click NEXT to move on the next slide.</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31</a:t>
            </a:fld>
            <a:endParaRPr lang="en-US"/>
          </a:p>
        </p:txBody>
      </p:sp>
    </p:spTree>
    <p:extLst>
      <p:ext uri="{BB962C8B-B14F-4D97-AF65-F5344CB8AC3E}">
        <p14:creationId xmlns:p14="http://schemas.microsoft.com/office/powerpoint/2010/main" val="4003258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32</a:t>
            </a:fld>
            <a:endParaRPr lang="en-US"/>
          </a:p>
        </p:txBody>
      </p:sp>
    </p:spTree>
    <p:extLst>
      <p:ext uri="{BB962C8B-B14F-4D97-AF65-F5344CB8AC3E}">
        <p14:creationId xmlns:p14="http://schemas.microsoft.com/office/powerpoint/2010/main" val="3190964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33</a:t>
            </a:fld>
            <a:endParaRPr lang="en-US"/>
          </a:p>
        </p:txBody>
      </p:sp>
    </p:spTree>
    <p:extLst>
      <p:ext uri="{BB962C8B-B14F-4D97-AF65-F5344CB8AC3E}">
        <p14:creationId xmlns:p14="http://schemas.microsoft.com/office/powerpoint/2010/main" val="2444770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34</a:t>
            </a:fld>
            <a:endParaRPr lang="en-US"/>
          </a:p>
        </p:txBody>
      </p:sp>
    </p:spTree>
    <p:extLst>
      <p:ext uri="{BB962C8B-B14F-4D97-AF65-F5344CB8AC3E}">
        <p14:creationId xmlns:p14="http://schemas.microsoft.com/office/powerpoint/2010/main" val="2854483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35</a:t>
            </a:fld>
            <a:endParaRPr lang="en-US"/>
          </a:p>
        </p:txBody>
      </p:sp>
    </p:spTree>
    <p:extLst>
      <p:ext uri="{BB962C8B-B14F-4D97-AF65-F5344CB8AC3E}">
        <p14:creationId xmlns:p14="http://schemas.microsoft.com/office/powerpoint/2010/main" val="1031895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36</a:t>
            </a:fld>
            <a:endParaRPr lang="en-US"/>
          </a:p>
        </p:txBody>
      </p:sp>
    </p:spTree>
    <p:extLst>
      <p:ext uri="{BB962C8B-B14F-4D97-AF65-F5344CB8AC3E}">
        <p14:creationId xmlns:p14="http://schemas.microsoft.com/office/powerpoint/2010/main" val="3742164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37</a:t>
            </a:fld>
            <a:endParaRPr lang="en-US"/>
          </a:p>
        </p:txBody>
      </p:sp>
    </p:spTree>
    <p:extLst>
      <p:ext uri="{BB962C8B-B14F-4D97-AF65-F5344CB8AC3E}">
        <p14:creationId xmlns:p14="http://schemas.microsoft.com/office/powerpoint/2010/main" val="2325574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Pictures a and b, identify the characters and their activities.</a:t>
            </a:r>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the pictures. Play the recording for them to listen. Play the recording again, sentence by sentence, for pupils to listen and repeat.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8</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the pictures. Play the recording for them to listen. Play the recording again, sentence by sentence, for pupils to listen and repeat.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9</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for pupils to listen and repeat in chorus, sentence by sentence. </a:t>
            </a:r>
          </a:p>
          <a:p>
            <a:r>
              <a:rPr lang="en-US" dirty="0"/>
              <a:t>Step 4: Invite a few pairs to the front of the classroom to listen and repeat the sentences in the recording. </a:t>
            </a:r>
          </a:p>
          <a:p>
            <a:r>
              <a:rPr lang="en-US" dirty="0"/>
              <a:t>Step 5: Draw their attention to the question Did you swim? and the answer Yes, I did. I swam with my mother. Tell pupils that they are the question and the answer about whether someone did something in the past.</a:t>
            </a:r>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pictures a, b, c and d and identify the characters and their activities in the past.</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85915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image" Target="../media/image54.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61.png"/><Relationship Id="rId4" Type="http://schemas.openxmlformats.org/officeDocument/2006/relationships/notesSlide" Target="../notesSlides/notesSlide6.xml"/><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8.sv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69.png"/><Relationship Id="rId3" Type="http://schemas.openxmlformats.org/officeDocument/2006/relationships/slideLayout" Target="../slideLayouts/slideLayout7.xml"/><Relationship Id="rId7" Type="http://schemas.openxmlformats.org/officeDocument/2006/relationships/image" Target="../media/image64.png"/><Relationship Id="rId12" Type="http://schemas.openxmlformats.org/officeDocument/2006/relationships/image" Target="../media/image68.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notesSlide" Target="../notesSlides/notesSlide7.xml"/><Relationship Id="rId9" Type="http://schemas.openxmlformats.org/officeDocument/2006/relationships/image" Target="../media/image66.png"/><Relationship Id="rId1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64.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63.png"/><Relationship Id="rId11" Type="http://schemas.openxmlformats.org/officeDocument/2006/relationships/image" Target="../media/image71.png"/><Relationship Id="rId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notesSlide" Target="../notesSlides/notesSlide8.xml"/><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6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63.png"/><Relationship Id="rId11" Type="http://schemas.openxmlformats.org/officeDocument/2006/relationships/image" Target="../media/image72.png"/><Relationship Id="rId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notesSlide" Target="../notesSlides/notesSlide9.xml"/><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64.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63.png"/><Relationship Id="rId11" Type="http://schemas.openxmlformats.org/officeDocument/2006/relationships/image" Target="../media/image73.png"/><Relationship Id="rId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notesSlide" Target="../notesSlides/notesSlide10.xml"/><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64.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63.png"/><Relationship Id="rId11" Type="http://schemas.openxmlformats.org/officeDocument/2006/relationships/image" Target="../media/image74.png"/><Relationship Id="rId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notesSlide" Target="../notesSlides/notesSlide11.xml"/><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90.pn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89.png"/><Relationship Id="rId2" Type="http://schemas.openxmlformats.org/officeDocument/2006/relationships/notesSlide" Target="../notesSlides/notesSlide13.xml"/><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png"/><Relationship Id="rId15" Type="http://schemas.openxmlformats.org/officeDocument/2006/relationships/image" Target="../media/image87.png"/><Relationship Id="rId10" Type="http://schemas.openxmlformats.org/officeDocument/2006/relationships/image" Target="../media/image83.png"/><Relationship Id="rId19" Type="http://schemas.openxmlformats.org/officeDocument/2006/relationships/image" Target="../media/image91.svg"/><Relationship Id="rId4" Type="http://schemas.openxmlformats.org/officeDocument/2006/relationships/audio" Target="../media/audio2.wav"/><Relationship Id="rId9" Type="http://schemas.openxmlformats.org/officeDocument/2006/relationships/image" Target="../media/image82.svg"/><Relationship Id="rId1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90.pn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89.png"/><Relationship Id="rId2" Type="http://schemas.openxmlformats.org/officeDocument/2006/relationships/notesSlide" Target="../notesSlides/notesSlide14.xml"/><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png"/><Relationship Id="rId15" Type="http://schemas.openxmlformats.org/officeDocument/2006/relationships/image" Target="../media/image87.png"/><Relationship Id="rId10" Type="http://schemas.openxmlformats.org/officeDocument/2006/relationships/image" Target="../media/image83.png"/><Relationship Id="rId19" Type="http://schemas.openxmlformats.org/officeDocument/2006/relationships/image" Target="../media/image91.svg"/><Relationship Id="rId4" Type="http://schemas.openxmlformats.org/officeDocument/2006/relationships/audio" Target="../media/audio2.wav"/><Relationship Id="rId9" Type="http://schemas.openxmlformats.org/officeDocument/2006/relationships/image" Target="../media/image82.svg"/><Relationship Id="rId1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90.pn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89.png"/><Relationship Id="rId2" Type="http://schemas.openxmlformats.org/officeDocument/2006/relationships/notesSlide" Target="../notesSlides/notesSlide15.xml"/><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png"/><Relationship Id="rId15" Type="http://schemas.openxmlformats.org/officeDocument/2006/relationships/image" Target="../media/image87.png"/><Relationship Id="rId10" Type="http://schemas.openxmlformats.org/officeDocument/2006/relationships/image" Target="../media/image83.png"/><Relationship Id="rId19" Type="http://schemas.openxmlformats.org/officeDocument/2006/relationships/image" Target="../media/image91.svg"/><Relationship Id="rId4" Type="http://schemas.openxmlformats.org/officeDocument/2006/relationships/audio" Target="../media/audio2.wav"/><Relationship Id="rId9" Type="http://schemas.openxmlformats.org/officeDocument/2006/relationships/image" Target="../media/image82.svg"/><Relationship Id="rId14"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90.pn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89.png"/><Relationship Id="rId2" Type="http://schemas.openxmlformats.org/officeDocument/2006/relationships/notesSlide" Target="../notesSlides/notesSlide16.xml"/><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png"/><Relationship Id="rId15" Type="http://schemas.openxmlformats.org/officeDocument/2006/relationships/image" Target="../media/image87.png"/><Relationship Id="rId10" Type="http://schemas.openxmlformats.org/officeDocument/2006/relationships/image" Target="../media/image83.png"/><Relationship Id="rId19" Type="http://schemas.openxmlformats.org/officeDocument/2006/relationships/image" Target="../media/image91.svg"/><Relationship Id="rId4" Type="http://schemas.openxmlformats.org/officeDocument/2006/relationships/audio" Target="../media/audio2.wav"/><Relationship Id="rId9" Type="http://schemas.openxmlformats.org/officeDocument/2006/relationships/image" Target="../media/image82.svg"/><Relationship Id="rId1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 Type="http://schemas.openxmlformats.org/officeDocument/2006/relationships/image" Target="../media/image92.png"/><Relationship Id="rId16" Type="http://schemas.openxmlformats.org/officeDocument/2006/relationships/image" Target="../media/image106.sv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svg"/><Relationship Id="rId19" Type="http://schemas.openxmlformats.org/officeDocument/2006/relationships/image" Target="../media/image109.gif"/><Relationship Id="rId4" Type="http://schemas.openxmlformats.org/officeDocument/2006/relationships/image" Target="../media/image94.svg"/><Relationship Id="rId9" Type="http://schemas.openxmlformats.org/officeDocument/2006/relationships/image" Target="../media/image99.png"/><Relationship Id="rId14" Type="http://schemas.openxmlformats.org/officeDocument/2006/relationships/image" Target="../media/image104.sv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8.sv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audio" Target="../media/audio2.wav"/><Relationship Id="rId7" Type="http://schemas.openxmlformats.org/officeDocument/2006/relationships/image" Target="../media/image113.png"/><Relationship Id="rId12" Type="http://schemas.openxmlformats.org/officeDocument/2006/relationships/image" Target="../media/image118.svg"/><Relationship Id="rId17" Type="http://schemas.openxmlformats.org/officeDocument/2006/relationships/image" Target="../media/image123.png"/><Relationship Id="rId2" Type="http://schemas.openxmlformats.org/officeDocument/2006/relationships/notesSlide" Target="../notesSlides/notesSlide17.xml"/><Relationship Id="rId16"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sv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2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audio" Target="../media/audio2.wav"/><Relationship Id="rId7" Type="http://schemas.openxmlformats.org/officeDocument/2006/relationships/image" Target="../media/image113.png"/><Relationship Id="rId12" Type="http://schemas.openxmlformats.org/officeDocument/2006/relationships/image" Target="../media/image118.svg"/><Relationship Id="rId17" Type="http://schemas.openxmlformats.org/officeDocument/2006/relationships/image" Target="../media/image123.png"/><Relationship Id="rId2" Type="http://schemas.openxmlformats.org/officeDocument/2006/relationships/notesSlide" Target="../notesSlides/notesSlide18.xml"/><Relationship Id="rId16"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sv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2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audio" Target="../media/audio2.wav"/><Relationship Id="rId7" Type="http://schemas.openxmlformats.org/officeDocument/2006/relationships/image" Target="../media/image113.png"/><Relationship Id="rId12" Type="http://schemas.openxmlformats.org/officeDocument/2006/relationships/image" Target="../media/image118.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27.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audio" Target="../media/audio2.wav"/><Relationship Id="rId7" Type="http://schemas.openxmlformats.org/officeDocument/2006/relationships/image" Target="../media/image113.png"/><Relationship Id="rId12" Type="http://schemas.openxmlformats.org/officeDocument/2006/relationships/image" Target="../media/image118.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1.png"/></Relationships>
</file>

<file path=ppt/slides/_rels/slide2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audio" Target="../media/audio2.wav"/><Relationship Id="rId7" Type="http://schemas.openxmlformats.org/officeDocument/2006/relationships/image" Target="../media/image113.png"/><Relationship Id="rId12" Type="http://schemas.openxmlformats.org/officeDocument/2006/relationships/image" Target="../media/image118.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2.png"/></Relationships>
</file>

<file path=ppt/slides/_rels/slide2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audio" Target="../media/audio2.wav"/><Relationship Id="rId7" Type="http://schemas.openxmlformats.org/officeDocument/2006/relationships/image" Target="../media/image113.png"/><Relationship Id="rId12" Type="http://schemas.openxmlformats.org/officeDocument/2006/relationships/image" Target="../media/image118.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3.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9.png"/><Relationship Id="rId5" Type="http://schemas.openxmlformats.org/officeDocument/2006/relationships/image" Target="../media/image28.svg"/><Relationship Id="rId10" Type="http://schemas.openxmlformats.org/officeDocument/2006/relationships/image" Target="../media/image26.png"/><Relationship Id="rId4" Type="http://schemas.openxmlformats.org/officeDocument/2006/relationships/image" Target="../media/image27.png"/><Relationship Id="rId9"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slide" Target="slide36.xml"/><Relationship Id="rId18" Type="http://schemas.openxmlformats.org/officeDocument/2006/relationships/slide" Target="slide34.xml"/><Relationship Id="rId3" Type="http://schemas.openxmlformats.org/officeDocument/2006/relationships/image" Target="../media/image124.png"/><Relationship Id="rId7" Type="http://schemas.openxmlformats.org/officeDocument/2006/relationships/slide" Target="slide32.xml"/><Relationship Id="rId12" Type="http://schemas.openxmlformats.org/officeDocument/2006/relationships/image" Target="../media/image130.svg"/><Relationship Id="rId17" Type="http://schemas.openxmlformats.org/officeDocument/2006/relationships/image" Target="../media/image133.png"/><Relationship Id="rId2" Type="http://schemas.openxmlformats.org/officeDocument/2006/relationships/notesSlide" Target="../notesSlides/notesSlide23.xml"/><Relationship Id="rId16" Type="http://schemas.openxmlformats.org/officeDocument/2006/relationships/slide" Target="slide37.xml"/><Relationship Id="rId20" Type="http://schemas.openxmlformats.org/officeDocument/2006/relationships/image" Target="../media/image135.svg"/><Relationship Id="rId1" Type="http://schemas.openxmlformats.org/officeDocument/2006/relationships/slideLayout" Target="../slideLayouts/slideLayout7.xml"/><Relationship Id="rId6" Type="http://schemas.openxmlformats.org/officeDocument/2006/relationships/image" Target="../media/image126.svg"/><Relationship Id="rId11" Type="http://schemas.openxmlformats.org/officeDocument/2006/relationships/image" Target="../media/image129.png"/><Relationship Id="rId5" Type="http://schemas.openxmlformats.org/officeDocument/2006/relationships/image" Target="../media/image125.png"/><Relationship Id="rId15" Type="http://schemas.openxmlformats.org/officeDocument/2006/relationships/image" Target="../media/image132.svg"/><Relationship Id="rId10" Type="http://schemas.openxmlformats.org/officeDocument/2006/relationships/slide" Target="slide35.xml"/><Relationship Id="rId19" Type="http://schemas.openxmlformats.org/officeDocument/2006/relationships/image" Target="../media/image134.png"/><Relationship Id="rId4" Type="http://schemas.openxmlformats.org/officeDocument/2006/relationships/slide" Target="slide33.xml"/><Relationship Id="rId9" Type="http://schemas.openxmlformats.org/officeDocument/2006/relationships/image" Target="../media/image128.svg"/><Relationship Id="rId14" Type="http://schemas.openxmlformats.org/officeDocument/2006/relationships/image" Target="../media/image131.png"/></Relationships>
</file>

<file path=ppt/slides/_rels/slide32.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41.png"/><Relationship Id="rId3" Type="http://schemas.openxmlformats.org/officeDocument/2006/relationships/audio" Target="../media/audio1.wav"/><Relationship Id="rId7" Type="http://schemas.openxmlformats.org/officeDocument/2006/relationships/image" Target="../media/image137.png"/><Relationship Id="rId12" Type="http://schemas.openxmlformats.org/officeDocument/2006/relationships/image" Target="../media/image128.svg"/><Relationship Id="rId2" Type="http://schemas.openxmlformats.org/officeDocument/2006/relationships/notesSlide" Target="../notesSlides/notesSlide24.xml"/><Relationship Id="rId16"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27.png"/><Relationship Id="rId5" Type="http://schemas.openxmlformats.org/officeDocument/2006/relationships/audio" Target="../media/audio3.wav"/><Relationship Id="rId15" Type="http://schemas.openxmlformats.org/officeDocument/2006/relationships/slide" Target="slide31.xml"/><Relationship Id="rId10" Type="http://schemas.openxmlformats.org/officeDocument/2006/relationships/image" Target="../media/image140.svg"/><Relationship Id="rId4" Type="http://schemas.openxmlformats.org/officeDocument/2006/relationships/audio" Target="../media/audio2.wav"/><Relationship Id="rId9" Type="http://schemas.openxmlformats.org/officeDocument/2006/relationships/image" Target="../media/image139.png"/><Relationship Id="rId14" Type="http://schemas.openxmlformats.org/officeDocument/2006/relationships/image" Target="../media/image142.png"/></Relationships>
</file>

<file path=ppt/slides/_rels/slide33.xml.rels><?xml version="1.0" encoding="UTF-8" standalone="yes"?>
<Relationships xmlns="http://schemas.openxmlformats.org/package/2006/relationships"><Relationship Id="rId8" Type="http://schemas.openxmlformats.org/officeDocument/2006/relationships/image" Target="../media/image145.svg"/><Relationship Id="rId13" Type="http://schemas.openxmlformats.org/officeDocument/2006/relationships/image" Target="../media/image150.png"/><Relationship Id="rId3" Type="http://schemas.openxmlformats.org/officeDocument/2006/relationships/audio" Target="../media/audio1.wav"/><Relationship Id="rId7" Type="http://schemas.openxmlformats.org/officeDocument/2006/relationships/image" Target="../media/image144.png"/><Relationship Id="rId12" Type="http://schemas.openxmlformats.org/officeDocument/2006/relationships/image" Target="../media/image149.svg"/><Relationship Id="rId2" Type="http://schemas.openxmlformats.org/officeDocument/2006/relationships/notesSlide" Target="../notesSlides/notesSlide25.xml"/><Relationship Id="rId16"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48.png"/><Relationship Id="rId5" Type="http://schemas.openxmlformats.org/officeDocument/2006/relationships/audio" Target="../media/audio3.wav"/><Relationship Id="rId15" Type="http://schemas.openxmlformats.org/officeDocument/2006/relationships/image" Target="../media/image143.png"/><Relationship Id="rId10" Type="http://schemas.openxmlformats.org/officeDocument/2006/relationships/image" Target="../media/image147.svg"/><Relationship Id="rId4" Type="http://schemas.openxmlformats.org/officeDocument/2006/relationships/audio" Target="../media/audio2.wav"/><Relationship Id="rId9" Type="http://schemas.openxmlformats.org/officeDocument/2006/relationships/image" Target="../media/image146.png"/><Relationship Id="rId14" Type="http://schemas.openxmlformats.org/officeDocument/2006/relationships/slide" Target="slide31.xml"/></Relationships>
</file>

<file path=ppt/slides/_rels/slide34.xml.rels><?xml version="1.0" encoding="UTF-8" standalone="yes"?>
<Relationships xmlns="http://schemas.openxmlformats.org/package/2006/relationships"><Relationship Id="rId8" Type="http://schemas.openxmlformats.org/officeDocument/2006/relationships/image" Target="../media/image140.svg"/><Relationship Id="rId13" Type="http://schemas.openxmlformats.org/officeDocument/2006/relationships/image" Target="../media/image134.png"/><Relationship Id="rId18" Type="http://schemas.openxmlformats.org/officeDocument/2006/relationships/image" Target="../media/image142.png"/><Relationship Id="rId3" Type="http://schemas.openxmlformats.org/officeDocument/2006/relationships/audio" Target="../media/audio1.wav"/><Relationship Id="rId7" Type="http://schemas.openxmlformats.org/officeDocument/2006/relationships/image" Target="../media/image139.png"/><Relationship Id="rId12" Type="http://schemas.openxmlformats.org/officeDocument/2006/relationships/image" Target="../media/image152.svg"/><Relationship Id="rId17" Type="http://schemas.openxmlformats.org/officeDocument/2006/relationships/image" Target="../media/image143.png"/><Relationship Id="rId2" Type="http://schemas.openxmlformats.org/officeDocument/2006/relationships/notesSlide" Target="../notesSlides/notesSlide26.xml"/><Relationship Id="rId16" Type="http://schemas.openxmlformats.org/officeDocument/2006/relationships/slide" Target="slide31.xml"/><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51.png"/><Relationship Id="rId5" Type="http://schemas.openxmlformats.org/officeDocument/2006/relationships/audio" Target="../media/audio3.wav"/><Relationship Id="rId15" Type="http://schemas.openxmlformats.org/officeDocument/2006/relationships/image" Target="../media/image153.png"/><Relationship Id="rId10" Type="http://schemas.openxmlformats.org/officeDocument/2006/relationships/image" Target="../media/image149.svg"/><Relationship Id="rId4" Type="http://schemas.openxmlformats.org/officeDocument/2006/relationships/audio" Target="../media/audio2.wav"/><Relationship Id="rId9" Type="http://schemas.openxmlformats.org/officeDocument/2006/relationships/image" Target="../media/image148.png"/><Relationship Id="rId14" Type="http://schemas.openxmlformats.org/officeDocument/2006/relationships/image" Target="../media/image135.svg"/></Relationships>
</file>

<file path=ppt/slides/_rels/slide35.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56.png"/><Relationship Id="rId3" Type="http://schemas.openxmlformats.org/officeDocument/2006/relationships/audio" Target="../media/audio1.wav"/><Relationship Id="rId7" Type="http://schemas.openxmlformats.org/officeDocument/2006/relationships/image" Target="../media/image129.png"/><Relationship Id="rId12" Type="http://schemas.openxmlformats.org/officeDocument/2006/relationships/image" Target="../media/image140.svg"/><Relationship Id="rId2" Type="http://schemas.openxmlformats.org/officeDocument/2006/relationships/notesSlide" Target="../notesSlides/notesSlide27.xml"/><Relationship Id="rId16"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39.png"/><Relationship Id="rId5" Type="http://schemas.openxmlformats.org/officeDocument/2006/relationships/audio" Target="../media/audio3.wav"/><Relationship Id="rId15" Type="http://schemas.openxmlformats.org/officeDocument/2006/relationships/image" Target="../media/image143.png"/><Relationship Id="rId10" Type="http://schemas.openxmlformats.org/officeDocument/2006/relationships/image" Target="../media/image155.svg"/><Relationship Id="rId4" Type="http://schemas.openxmlformats.org/officeDocument/2006/relationships/audio" Target="../media/audio2.wav"/><Relationship Id="rId9" Type="http://schemas.openxmlformats.org/officeDocument/2006/relationships/image" Target="../media/image154.png"/><Relationship Id="rId14" Type="http://schemas.openxmlformats.org/officeDocument/2006/relationships/slide" Target="slide31.xml"/></Relationships>
</file>

<file path=ppt/slides/_rels/slide36.xml.rels><?xml version="1.0" encoding="UTF-8" standalone="yes"?>
<Relationships xmlns="http://schemas.openxmlformats.org/package/2006/relationships"><Relationship Id="rId8" Type="http://schemas.openxmlformats.org/officeDocument/2006/relationships/image" Target="../media/image152.svg"/><Relationship Id="rId13" Type="http://schemas.openxmlformats.org/officeDocument/2006/relationships/image" Target="../media/image143.png"/><Relationship Id="rId3" Type="http://schemas.openxmlformats.org/officeDocument/2006/relationships/audio" Target="../media/audio3.wav"/><Relationship Id="rId7" Type="http://schemas.openxmlformats.org/officeDocument/2006/relationships/image" Target="../media/image151.png"/><Relationship Id="rId12" Type="http://schemas.openxmlformats.org/officeDocument/2006/relationships/slide" Target="slide31.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32.svg"/><Relationship Id="rId11" Type="http://schemas.openxmlformats.org/officeDocument/2006/relationships/image" Target="../media/image157.gif"/><Relationship Id="rId5" Type="http://schemas.openxmlformats.org/officeDocument/2006/relationships/image" Target="../media/image131.png"/><Relationship Id="rId10" Type="http://schemas.openxmlformats.org/officeDocument/2006/relationships/image" Target="../media/image140.svg"/><Relationship Id="rId4" Type="http://schemas.openxmlformats.org/officeDocument/2006/relationships/image" Target="../media/image136.png"/><Relationship Id="rId9" Type="http://schemas.openxmlformats.org/officeDocument/2006/relationships/image" Target="../media/image139.png"/></Relationships>
</file>

<file path=ppt/slides/_rels/slide3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png"/></Relationships>
</file>

<file path=ppt/slides/_rels/slide38.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3" Type="http://schemas.openxmlformats.org/officeDocument/2006/relationships/image" Target="../media/image93.png"/><Relationship Id="rId21" Type="http://schemas.openxmlformats.org/officeDocument/2006/relationships/image" Target="../media/image163.sv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 Type="http://schemas.openxmlformats.org/officeDocument/2006/relationships/image" Target="../media/image92.png"/><Relationship Id="rId16" Type="http://schemas.openxmlformats.org/officeDocument/2006/relationships/image" Target="../media/image106.svg"/><Relationship Id="rId20"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svg"/><Relationship Id="rId19" Type="http://schemas.openxmlformats.org/officeDocument/2006/relationships/image" Target="../media/image161.png"/><Relationship Id="rId4" Type="http://schemas.openxmlformats.org/officeDocument/2006/relationships/image" Target="../media/image94.svg"/><Relationship Id="rId9" Type="http://schemas.openxmlformats.org/officeDocument/2006/relationships/image" Target="../media/image99.png"/><Relationship Id="rId14" Type="http://schemas.openxmlformats.org/officeDocument/2006/relationships/image" Target="../media/image104.svg"/></Relationships>
</file>

<file path=ppt/slides/_rels/slide39.xml.rels><?xml version="1.0" encoding="UTF-8" standalone="yes"?>
<Relationships xmlns="http://schemas.openxmlformats.org/package/2006/relationships"><Relationship Id="rId2" Type="http://schemas.openxmlformats.org/officeDocument/2006/relationships/image" Target="../media/image16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slideLayout" Target="../slideLayouts/slideLayout7.xml"/><Relationship Id="rId21" Type="http://schemas.openxmlformats.org/officeDocument/2006/relationships/image" Target="../media/image46.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50.svg"/><Relationship Id="rId2" Type="http://schemas.openxmlformats.org/officeDocument/2006/relationships/video" Target="../media/media1.mp4"/><Relationship Id="rId16" Type="http://schemas.openxmlformats.org/officeDocument/2006/relationships/image" Target="../media/image41.png"/><Relationship Id="rId20" Type="http://schemas.openxmlformats.org/officeDocument/2006/relationships/image" Target="../media/image45.png"/><Relationship Id="rId1" Type="http://schemas.microsoft.com/office/2007/relationships/media" Target="../media/media1.mp4"/><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svg"/><Relationship Id="rId23" Type="http://schemas.openxmlformats.org/officeDocument/2006/relationships/image" Target="../media/image48.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notesSlide" Target="../notesSlides/notesSlide2.xml"/><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8.sv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NULL" TargetMode="External"/><Relationship Id="rId7" Type="http://schemas.openxmlformats.org/officeDocument/2006/relationships/image" Target="../media/image52.png"/><Relationship Id="rId12" Type="http://schemas.openxmlformats.org/officeDocument/2006/relationships/image" Target="../media/image5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58.png"/><Relationship Id="rId5" Type="http://schemas.openxmlformats.org/officeDocument/2006/relationships/slideLayout" Target="../slideLayouts/slideLayout7.xml"/><Relationship Id="rId10" Type="http://schemas.openxmlformats.org/officeDocument/2006/relationships/image" Target="../media/image55.png"/><Relationship Id="rId4" Type="http://schemas.microsoft.com/office/2007/relationships/media" Target="../media/media3.mp3"/><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image" Target="../media/image54.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60.png"/><Relationship Id="rId4" Type="http://schemas.openxmlformats.org/officeDocument/2006/relationships/notesSlide" Target="../notesSlides/notesSlide5.xml"/><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pic>
        <p:nvPicPr>
          <p:cNvPr id="6" name="Trac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105913"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510A4DF-64BA-4231-9A65-71C9D624EA28}"/>
              </a:ext>
            </a:extLst>
          </p:cNvPr>
          <p:cNvPicPr>
            <a:picLocks noChangeAspect="1"/>
          </p:cNvPicPr>
          <p:nvPr/>
        </p:nvPicPr>
        <p:blipFill>
          <a:blip r:embed="rId10"/>
          <a:stretch>
            <a:fillRect/>
          </a:stretch>
        </p:blipFill>
        <p:spPr>
          <a:xfrm>
            <a:off x="1542277" y="2469797"/>
            <a:ext cx="14301867" cy="5707182"/>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6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Listen, point and say.</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03</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2067061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8" name="Rectangle 17"/>
          <p:cNvSpPr/>
          <p:nvPr/>
        </p:nvSpPr>
        <p:spPr>
          <a:xfrm>
            <a:off x="3952873" y="1943100"/>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60173" y="1943100"/>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2873" y="5477728"/>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60173" y="5477728"/>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920719" y="4899819"/>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403E2949-61B6-4C02-A503-8B0DFE9692B4}"/>
              </a:ext>
            </a:extLst>
          </p:cNvPr>
          <p:cNvPicPr>
            <a:picLocks noChangeAspect="1"/>
          </p:cNvPicPr>
          <p:nvPr/>
        </p:nvPicPr>
        <p:blipFill>
          <a:blip r:embed="rId11"/>
          <a:stretch>
            <a:fillRect/>
          </a:stretch>
        </p:blipFill>
        <p:spPr>
          <a:xfrm>
            <a:off x="3952873" y="1962753"/>
            <a:ext cx="4542059" cy="3099567"/>
          </a:xfrm>
          <a:prstGeom prst="rect">
            <a:avLst/>
          </a:prstGeom>
        </p:spPr>
      </p:pic>
      <p:pic>
        <p:nvPicPr>
          <p:cNvPr id="9" name="Picture 8">
            <a:extLst>
              <a:ext uri="{FF2B5EF4-FFF2-40B4-BE49-F238E27FC236}">
                <a16:creationId xmlns:a16="http://schemas.microsoft.com/office/drawing/2014/main" id="{05433585-4806-4A4D-9F06-93BBC7FA53CB}"/>
              </a:ext>
            </a:extLst>
          </p:cNvPr>
          <p:cNvPicPr>
            <a:picLocks noChangeAspect="1"/>
          </p:cNvPicPr>
          <p:nvPr/>
        </p:nvPicPr>
        <p:blipFill>
          <a:blip r:embed="rId12"/>
          <a:stretch>
            <a:fillRect/>
          </a:stretch>
        </p:blipFill>
        <p:spPr>
          <a:xfrm>
            <a:off x="9831165" y="2212098"/>
            <a:ext cx="4526545" cy="2726099"/>
          </a:xfrm>
          <a:prstGeom prst="rect">
            <a:avLst/>
          </a:prstGeom>
        </p:spPr>
      </p:pic>
      <p:pic>
        <p:nvPicPr>
          <p:cNvPr id="10" name="Picture 9">
            <a:extLst>
              <a:ext uri="{FF2B5EF4-FFF2-40B4-BE49-F238E27FC236}">
                <a16:creationId xmlns:a16="http://schemas.microsoft.com/office/drawing/2014/main" id="{755F5B85-BE76-407D-B733-552049EFE660}"/>
              </a:ext>
            </a:extLst>
          </p:cNvPr>
          <p:cNvPicPr>
            <a:picLocks noChangeAspect="1"/>
          </p:cNvPicPr>
          <p:nvPr/>
        </p:nvPicPr>
        <p:blipFill>
          <a:blip r:embed="rId13"/>
          <a:stretch>
            <a:fillRect/>
          </a:stretch>
        </p:blipFill>
        <p:spPr>
          <a:xfrm>
            <a:off x="3950978" y="5539406"/>
            <a:ext cx="4543954" cy="3067900"/>
          </a:xfrm>
          <a:prstGeom prst="rect">
            <a:avLst/>
          </a:prstGeom>
        </p:spPr>
      </p:pic>
      <p:pic>
        <p:nvPicPr>
          <p:cNvPr id="22" name="Picture 21">
            <a:extLst>
              <a:ext uri="{FF2B5EF4-FFF2-40B4-BE49-F238E27FC236}">
                <a16:creationId xmlns:a16="http://schemas.microsoft.com/office/drawing/2014/main" id="{708F69CB-BB65-49A6-BB6B-6437E1DBF699}"/>
              </a:ext>
            </a:extLst>
          </p:cNvPr>
          <p:cNvPicPr>
            <a:picLocks noChangeAspect="1"/>
          </p:cNvPicPr>
          <p:nvPr/>
        </p:nvPicPr>
        <p:blipFill>
          <a:blip r:embed="rId14"/>
          <a:stretch>
            <a:fillRect/>
          </a:stretch>
        </p:blipFill>
        <p:spPr>
          <a:xfrm>
            <a:off x="9758278" y="5514150"/>
            <a:ext cx="4599432" cy="3118411"/>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4" name="Rectangle 13"/>
          <p:cNvSpPr/>
          <p:nvPr/>
        </p:nvSpPr>
        <p:spPr>
          <a:xfrm>
            <a:off x="4966354" y="28422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33EA78B5-45C6-48E7-9385-D4F449C0B8FD}"/>
              </a:ext>
            </a:extLst>
          </p:cNvPr>
          <p:cNvPicPr>
            <a:picLocks noChangeAspect="1"/>
          </p:cNvPicPr>
          <p:nvPr/>
        </p:nvPicPr>
        <p:blipFill>
          <a:blip r:embed="rId11"/>
          <a:stretch>
            <a:fillRect/>
          </a:stretch>
        </p:blipFill>
        <p:spPr>
          <a:xfrm>
            <a:off x="5218684" y="2931004"/>
            <a:ext cx="7803776" cy="5628952"/>
          </a:xfrm>
          <a:prstGeom prst="rect">
            <a:avLst/>
          </a:prstGeom>
        </p:spPr>
      </p:pic>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8422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564B0932-B459-497A-8672-69666FC037A9}"/>
              </a:ext>
            </a:extLst>
          </p:cNvPr>
          <p:cNvPicPr>
            <a:picLocks noChangeAspect="1"/>
          </p:cNvPicPr>
          <p:nvPr/>
        </p:nvPicPr>
        <p:blipFill>
          <a:blip r:embed="rId11"/>
          <a:stretch>
            <a:fillRect/>
          </a:stretch>
        </p:blipFill>
        <p:spPr>
          <a:xfrm>
            <a:off x="5184508" y="3284240"/>
            <a:ext cx="8001333" cy="4922480"/>
          </a:xfrm>
          <a:prstGeom prst="rect">
            <a:avLst/>
          </a:prstGeom>
        </p:spPr>
      </p:pic>
    </p:spTree>
    <p:extLst>
      <p:ext uri="{BB962C8B-B14F-4D97-AF65-F5344CB8AC3E}">
        <p14:creationId xmlns:p14="http://schemas.microsoft.com/office/powerpoint/2010/main" val="292735833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5374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5B78A080-5F51-4B7F-B164-8119495EB6BA}"/>
              </a:ext>
            </a:extLst>
          </p:cNvPr>
          <p:cNvPicPr>
            <a:picLocks noChangeAspect="1"/>
          </p:cNvPicPr>
          <p:nvPr/>
        </p:nvPicPr>
        <p:blipFill>
          <a:blip r:embed="rId11"/>
          <a:stretch>
            <a:fillRect/>
          </a:stretch>
        </p:blipFill>
        <p:spPr>
          <a:xfrm>
            <a:off x="5105400" y="2775506"/>
            <a:ext cx="8080440" cy="5492193"/>
          </a:xfrm>
          <a:prstGeom prst="rect">
            <a:avLst/>
          </a:prstGeom>
        </p:spPr>
      </p:pic>
    </p:spTree>
    <p:extLst>
      <p:ext uri="{BB962C8B-B14F-4D97-AF65-F5344CB8AC3E}">
        <p14:creationId xmlns:p14="http://schemas.microsoft.com/office/powerpoint/2010/main" val="212954887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FA478A65-C61A-4AD3-8868-6220462769AB}"/>
              </a:ext>
            </a:extLst>
          </p:cNvPr>
          <p:cNvPicPr>
            <a:picLocks noChangeAspect="1"/>
          </p:cNvPicPr>
          <p:nvPr/>
        </p:nvPicPr>
        <p:blipFill>
          <a:blip r:embed="rId11"/>
          <a:stretch>
            <a:fillRect/>
          </a:stretch>
        </p:blipFill>
        <p:spPr>
          <a:xfrm>
            <a:off x="5105399" y="2748865"/>
            <a:ext cx="8080441" cy="5518835"/>
          </a:xfrm>
          <a:prstGeom prst="rect">
            <a:avLst/>
          </a:prstGeom>
        </p:spPr>
      </p:pic>
    </p:spTree>
    <p:extLst>
      <p:ext uri="{BB962C8B-B14F-4D97-AF65-F5344CB8AC3E}">
        <p14:creationId xmlns:p14="http://schemas.microsoft.com/office/powerpoint/2010/main" val="179472766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32" name="Freeform 4"/>
          <p:cNvSpPr/>
          <p:nvPr/>
        </p:nvSpPr>
        <p:spPr>
          <a:xfrm>
            <a:off x="2743201" y="3983650"/>
            <a:ext cx="3124199" cy="4676720"/>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5"/>
            <a:stretch>
              <a:fillRect/>
            </a:stretch>
          </a:blipFill>
        </p:spPr>
      </p:sp>
      <p:grpSp>
        <p:nvGrpSpPr>
          <p:cNvPr id="9" name="Group 8"/>
          <p:cNvGrpSpPr/>
          <p:nvPr/>
        </p:nvGrpSpPr>
        <p:grpSpPr>
          <a:xfrm>
            <a:off x="4802849" y="3663610"/>
            <a:ext cx="3290502" cy="640080"/>
            <a:chOff x="5196127" y="3328199"/>
            <a:chExt cx="3290502" cy="640080"/>
          </a:xfrm>
        </p:grpSpPr>
        <p:sp>
          <p:nvSpPr>
            <p:cNvPr id="39" name="Speech Bubble: Rectangle with Corners Rounded 7">
              <a:extLst>
                <a:ext uri="{FF2B5EF4-FFF2-40B4-BE49-F238E27FC236}">
                  <a16:creationId xmlns:a16="http://schemas.microsoft.com/office/drawing/2014/main" id="{B65AEA28-4608-4AF0-ACE6-DDA0D507647E}"/>
                </a:ext>
              </a:extLst>
            </p:cNvPr>
            <p:cNvSpPr/>
            <p:nvPr/>
          </p:nvSpPr>
          <p:spPr>
            <a:xfrm>
              <a:off x="5263929" y="3328199"/>
              <a:ext cx="3154899" cy="640080"/>
            </a:xfrm>
            <a:prstGeom prst="wedgeRoundRectCallout">
              <a:avLst>
                <a:gd name="adj1" fmla="val -39472"/>
                <a:gd name="adj2" fmla="val 86594"/>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30706F4E-585D-4200-9A1B-5206C7835993}"/>
                </a:ext>
              </a:extLst>
            </p:cNvPr>
            <p:cNvSpPr txBox="1"/>
            <p:nvPr/>
          </p:nvSpPr>
          <p:spPr>
            <a:xfrm>
              <a:off x="5196127" y="3404486"/>
              <a:ext cx="3290502" cy="466025"/>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Yes, I ___. I 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2231914" y="3175552"/>
            <a:ext cx="2516386" cy="640080"/>
            <a:chOff x="1950515" y="3161675"/>
            <a:chExt cx="2516386" cy="640080"/>
          </a:xfrm>
        </p:grpSpPr>
        <p:sp>
          <p:nvSpPr>
            <p:cNvPr id="42"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E8D4A71-AEE6-421C-BEBA-18C8F4CCBF80}"/>
              </a:ext>
            </a:extLst>
          </p:cNvPr>
          <p:cNvPicPr>
            <a:picLocks noChangeAspect="1"/>
          </p:cNvPicPr>
          <p:nvPr/>
        </p:nvPicPr>
        <p:blipFill>
          <a:blip r:embed="rId6"/>
          <a:stretch>
            <a:fillRect/>
          </a:stretch>
        </p:blipFill>
        <p:spPr>
          <a:xfrm>
            <a:off x="8303888" y="2141753"/>
            <a:ext cx="8869878" cy="6553200"/>
          </a:xfrm>
          <a:prstGeom prst="rect">
            <a:avLst/>
          </a:prstGeom>
        </p:spPr>
      </p:pic>
    </p:spTree>
    <p:extLst>
      <p:ext uri="{BB962C8B-B14F-4D97-AF65-F5344CB8AC3E}">
        <p14:creationId xmlns:p14="http://schemas.microsoft.com/office/powerpoint/2010/main" val="2543732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5563283" y="2199700"/>
            <a:ext cx="4757526" cy="1751855"/>
            <a:chOff x="4748761" y="3085870"/>
            <a:chExt cx="4757526" cy="1751855"/>
          </a:xfrm>
        </p:grpSpPr>
        <p:sp>
          <p:nvSpPr>
            <p:cNvPr id="33"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748761" y="3484213"/>
              <a:ext cx="4757526" cy="588623"/>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swim?</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1" name="Group 80"/>
          <p:cNvGrpSpPr/>
          <p:nvPr/>
        </p:nvGrpSpPr>
        <p:grpSpPr>
          <a:xfrm>
            <a:off x="1767084" y="5143499"/>
            <a:ext cx="6042488" cy="3493008"/>
            <a:chOff x="10666362" y="1868727"/>
            <a:chExt cx="6042488" cy="3493008"/>
          </a:xfrm>
        </p:grpSpPr>
        <p:sp>
          <p:nvSpPr>
            <p:cNvPr id="63" name="Rounded Rectangle 62"/>
            <p:cNvSpPr/>
            <p:nvPr/>
          </p:nvSpPr>
          <p:spPr>
            <a:xfrm>
              <a:off x="10666362"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4002B8A4-E524-FB42-5108-DDA4A7A6E183}"/>
                </a:ext>
              </a:extLst>
            </p:cNvPr>
            <p:cNvSpPr txBox="1"/>
            <p:nvPr/>
          </p:nvSpPr>
          <p:spPr>
            <a:xfrm>
              <a:off x="11525094" y="4686300"/>
              <a:ext cx="4325024"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swim / with my mother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61" name="Picture 60"/>
            <p:cNvPicPr>
              <a:picLocks/>
            </p:cNvPicPr>
            <p:nvPr/>
          </p:nvPicPr>
          <p:blipFill rotWithShape="1">
            <a:blip r:embed="rId17"/>
            <a:srcRect l="7445" t="4176" r="60744" b="63526"/>
            <a:stretch/>
          </p:blipFill>
          <p:spPr>
            <a:xfrm>
              <a:off x="11858806" y="2011452"/>
              <a:ext cx="3657600" cy="2543086"/>
            </a:xfrm>
            <a:prstGeom prst="ellipse">
              <a:avLst/>
            </a:prstGeom>
            <a:ln w="38100" cap="rnd">
              <a:noFill/>
            </a:ln>
            <a:effectLst/>
          </p:spPr>
        </p:pic>
      </p:grpSp>
      <p:grpSp>
        <p:nvGrpSpPr>
          <p:cNvPr id="86" name="Group 85"/>
          <p:cNvGrpSpPr/>
          <p:nvPr/>
        </p:nvGrpSpPr>
        <p:grpSpPr>
          <a:xfrm>
            <a:off x="10731275" y="2292723"/>
            <a:ext cx="4555303" cy="2330068"/>
            <a:chOff x="11390301" y="2151935"/>
            <a:chExt cx="4555303" cy="2330068"/>
          </a:xfrm>
        </p:grpSpPr>
        <p:sp>
          <p:nvSpPr>
            <p:cNvPr id="84" name="Freeform 20"/>
            <p:cNvSpPr/>
            <p:nvPr/>
          </p:nvSpPr>
          <p:spPr>
            <a:xfrm>
              <a:off x="11390301" y="2151935"/>
              <a:ext cx="4555303"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1480409" y="2473600"/>
              <a:ext cx="4375086" cy="1220142"/>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swam</a:t>
              </a:r>
            </a:p>
            <a:p>
              <a:pPr algn="ctr">
                <a:lnSpc>
                  <a:spcPct val="107000"/>
                </a:lnSpc>
                <a:spcAft>
                  <a:spcPts val="800"/>
                </a:spcAft>
              </a:pPr>
              <a:r>
                <a:rPr lang="en-US" sz="3200" b="1" dirty="0">
                  <a:latin typeface="Comic Sans MS" panose="030F0702030302020204" pitchFamily="66" charset="0"/>
                </a:rPr>
                <a:t>with my mother.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2978420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750" fill="hold"/>
                                        <p:tgtEl>
                                          <p:spTgt spid="81"/>
                                        </p:tgtEl>
                                        <p:attrNameLst>
                                          <p:attrName>ppt_w</p:attrName>
                                        </p:attrNameLst>
                                      </p:cBhvr>
                                      <p:tavLst>
                                        <p:tav tm="0">
                                          <p:val>
                                            <p:fltVal val="0"/>
                                          </p:val>
                                        </p:tav>
                                        <p:tav tm="100000">
                                          <p:val>
                                            <p:strVal val="#ppt_w"/>
                                          </p:val>
                                        </p:tav>
                                      </p:tavLst>
                                    </p:anim>
                                    <p:anim calcmode="lin" valueType="num">
                                      <p:cBhvr>
                                        <p:cTn id="8" dur="750" fill="hold"/>
                                        <p:tgtEl>
                                          <p:spTgt spid="81"/>
                                        </p:tgtEl>
                                        <p:attrNameLst>
                                          <p:attrName>ppt_h</p:attrName>
                                        </p:attrNameLst>
                                      </p:cBhvr>
                                      <p:tavLst>
                                        <p:tav tm="0">
                                          <p:val>
                                            <p:fltVal val="0"/>
                                          </p:val>
                                        </p:tav>
                                        <p:tav tm="100000">
                                          <p:val>
                                            <p:strVal val="#ppt_h"/>
                                          </p:val>
                                        </p:tav>
                                      </p:tavLst>
                                    </p:anim>
                                    <p:animEffect transition="in" filter="fade">
                                      <p:cBhvr>
                                        <p:cTn id="9" dur="750"/>
                                        <p:tgtEl>
                                          <p:spTgt spid="8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5563283" y="2199700"/>
            <a:ext cx="4757526" cy="1751855"/>
            <a:chOff x="4748761" y="3085870"/>
            <a:chExt cx="4757526" cy="1751855"/>
          </a:xfrm>
        </p:grpSpPr>
        <p:sp>
          <p:nvSpPr>
            <p:cNvPr id="33"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748761" y="3484213"/>
              <a:ext cx="4757526" cy="619272"/>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take photo?</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2" name="Group 81"/>
          <p:cNvGrpSpPr/>
          <p:nvPr/>
        </p:nvGrpSpPr>
        <p:grpSpPr>
          <a:xfrm>
            <a:off x="1371600" y="5217617"/>
            <a:ext cx="6042488" cy="3493008"/>
            <a:chOff x="5335730" y="1868727"/>
            <a:chExt cx="6042488" cy="3493008"/>
          </a:xfrm>
        </p:grpSpPr>
        <p:sp>
          <p:nvSpPr>
            <p:cNvPr id="68" name="Rounded Rectangle 67"/>
            <p:cNvSpPr/>
            <p:nvPr/>
          </p:nvSpPr>
          <p:spPr>
            <a:xfrm>
              <a:off x="5335730"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4002B8A4-E524-FB42-5108-DDA4A7A6E183}"/>
                </a:ext>
              </a:extLst>
            </p:cNvPr>
            <p:cNvSpPr txBox="1"/>
            <p:nvPr/>
          </p:nvSpPr>
          <p:spPr>
            <a:xfrm>
              <a:off x="5740335" y="4686300"/>
              <a:ext cx="5233279"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take photo / with my father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66" name="Picture 65"/>
            <p:cNvPicPr>
              <a:picLocks/>
            </p:cNvPicPr>
            <p:nvPr/>
          </p:nvPicPr>
          <p:blipFill rotWithShape="1">
            <a:blip r:embed="rId17"/>
            <a:srcRect l="55826" t="3259" r="12364" b="65485"/>
            <a:stretch/>
          </p:blipFill>
          <p:spPr>
            <a:xfrm>
              <a:off x="6528174" y="2011452"/>
              <a:ext cx="3657600" cy="2543086"/>
            </a:xfrm>
            <a:prstGeom prst="ellipse">
              <a:avLst/>
            </a:prstGeom>
            <a:ln w="38100">
              <a:noFill/>
            </a:ln>
            <a:effectLst/>
          </p:spPr>
        </p:pic>
      </p:grpSp>
      <p:grpSp>
        <p:nvGrpSpPr>
          <p:cNvPr id="86" name="Group 85"/>
          <p:cNvGrpSpPr/>
          <p:nvPr/>
        </p:nvGrpSpPr>
        <p:grpSpPr>
          <a:xfrm>
            <a:off x="10666952" y="2292723"/>
            <a:ext cx="5272276" cy="2330068"/>
            <a:chOff x="11325978" y="2151935"/>
            <a:chExt cx="5272276" cy="2330068"/>
          </a:xfrm>
        </p:grpSpPr>
        <p:sp>
          <p:nvSpPr>
            <p:cNvPr id="84" name="Freeform 20"/>
            <p:cNvSpPr/>
            <p:nvPr/>
          </p:nvSpPr>
          <p:spPr>
            <a:xfrm>
              <a:off x="11325978" y="2151935"/>
              <a:ext cx="5272276"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1555819" y="2473600"/>
              <a:ext cx="4812595"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took photo with my father.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582408660"/>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750" fill="hold"/>
                                        <p:tgtEl>
                                          <p:spTgt spid="82"/>
                                        </p:tgtEl>
                                        <p:attrNameLst>
                                          <p:attrName>ppt_w</p:attrName>
                                        </p:attrNameLst>
                                      </p:cBhvr>
                                      <p:tavLst>
                                        <p:tav tm="0">
                                          <p:val>
                                            <p:fltVal val="0"/>
                                          </p:val>
                                        </p:tav>
                                        <p:tav tm="100000">
                                          <p:val>
                                            <p:strVal val="#ppt_w"/>
                                          </p:val>
                                        </p:tav>
                                      </p:tavLst>
                                    </p:anim>
                                    <p:anim calcmode="lin" valueType="num">
                                      <p:cBhvr>
                                        <p:cTn id="8" dur="750" fill="hold"/>
                                        <p:tgtEl>
                                          <p:spTgt spid="82"/>
                                        </p:tgtEl>
                                        <p:attrNameLst>
                                          <p:attrName>ppt_h</p:attrName>
                                        </p:attrNameLst>
                                      </p:cBhvr>
                                      <p:tavLst>
                                        <p:tav tm="0">
                                          <p:val>
                                            <p:fltVal val="0"/>
                                          </p:val>
                                        </p:tav>
                                        <p:tav tm="100000">
                                          <p:val>
                                            <p:strVal val="#ppt_h"/>
                                          </p:val>
                                        </p:tav>
                                      </p:tavLst>
                                    </p:anim>
                                    <p:animEffect transition="in" filter="fade">
                                      <p:cBhvr>
                                        <p:cTn id="9" dur="75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rot="61919">
            <a:off x="2176480" y="1334209"/>
            <a:ext cx="13843489" cy="8463303"/>
          </a:xfrm>
          <a:custGeom>
            <a:avLst/>
            <a:gdLst/>
            <a:ahLst/>
            <a:cxnLst/>
            <a:rect l="l" t="t" r="r" b="b"/>
            <a:pathLst>
              <a:path w="13843489" h="7693912">
                <a:moveTo>
                  <a:pt x="0" y="0"/>
                </a:moveTo>
                <a:lnTo>
                  <a:pt x="13843489" y="0"/>
                </a:lnTo>
                <a:lnTo>
                  <a:pt x="13843489" y="7693912"/>
                </a:lnTo>
                <a:lnTo>
                  <a:pt x="0" y="7693912"/>
                </a:lnTo>
                <a:lnTo>
                  <a:pt x="0" y="0"/>
                </a:lnTo>
                <a:close/>
              </a:path>
            </a:pathLst>
          </a:custGeom>
          <a:blipFill>
            <a:blip r:embed="rId3"/>
            <a:stretch>
              <a:fillRect t="-35845"/>
            </a:stretch>
          </a:blipFill>
        </p:spPr>
      </p:sp>
      <p:sp>
        <p:nvSpPr>
          <p:cNvPr id="3" name="Freeform 3"/>
          <p:cNvSpPr/>
          <p:nvPr/>
        </p:nvSpPr>
        <p:spPr>
          <a:xfrm rot="726847">
            <a:off x="1222436" y="8122419"/>
            <a:ext cx="3619286" cy="2230385"/>
          </a:xfrm>
          <a:custGeom>
            <a:avLst/>
            <a:gdLst/>
            <a:ahLst/>
            <a:cxnLst/>
            <a:rect l="l" t="t" r="r" b="b"/>
            <a:pathLst>
              <a:path w="3619286" h="2230385">
                <a:moveTo>
                  <a:pt x="0" y="0"/>
                </a:moveTo>
                <a:lnTo>
                  <a:pt x="3619286" y="0"/>
                </a:lnTo>
                <a:lnTo>
                  <a:pt x="3619286" y="2230385"/>
                </a:lnTo>
                <a:lnTo>
                  <a:pt x="0" y="2230385"/>
                </a:lnTo>
                <a:lnTo>
                  <a:pt x="0" y="0"/>
                </a:lnTo>
                <a:close/>
              </a:path>
            </a:pathLst>
          </a:custGeom>
          <a:blipFill>
            <a:blip r:embed="rId4"/>
            <a:stretch>
              <a:fillRect/>
            </a:stretch>
          </a:blipFill>
        </p:spPr>
      </p:sp>
      <p:sp>
        <p:nvSpPr>
          <p:cNvPr id="4" name="Freeform 4"/>
          <p:cNvSpPr/>
          <p:nvPr/>
        </p:nvSpPr>
        <p:spPr>
          <a:xfrm rot="2269315">
            <a:off x="353549" y="5786189"/>
            <a:ext cx="3200000" cy="4848485"/>
          </a:xfrm>
          <a:custGeom>
            <a:avLst/>
            <a:gdLst/>
            <a:ahLst/>
            <a:cxnLst/>
            <a:rect l="l" t="t" r="r" b="b"/>
            <a:pathLst>
              <a:path w="3200000" h="4848485">
                <a:moveTo>
                  <a:pt x="0" y="0"/>
                </a:moveTo>
                <a:lnTo>
                  <a:pt x="3200000" y="0"/>
                </a:lnTo>
                <a:lnTo>
                  <a:pt x="3200000" y="4848485"/>
                </a:lnTo>
                <a:lnTo>
                  <a:pt x="0" y="4848485"/>
                </a:lnTo>
                <a:lnTo>
                  <a:pt x="0" y="0"/>
                </a:lnTo>
                <a:close/>
              </a:path>
            </a:pathLst>
          </a:custGeom>
          <a:blipFill>
            <a:blip r:embed="rId5"/>
            <a:stretch>
              <a:fillRect/>
            </a:stretch>
          </a:blipFill>
        </p:spPr>
      </p:sp>
      <p:sp>
        <p:nvSpPr>
          <p:cNvPr id="5" name="Freeform 5"/>
          <p:cNvSpPr/>
          <p:nvPr/>
        </p:nvSpPr>
        <p:spPr>
          <a:xfrm rot="21111758">
            <a:off x="13822617" y="-60862"/>
            <a:ext cx="2612288" cy="2866709"/>
          </a:xfrm>
          <a:custGeom>
            <a:avLst/>
            <a:gdLst/>
            <a:ahLst/>
            <a:cxnLst/>
            <a:rect l="l" t="t" r="r" b="b"/>
            <a:pathLst>
              <a:path w="3160869" h="3468718">
                <a:moveTo>
                  <a:pt x="0" y="0"/>
                </a:moveTo>
                <a:lnTo>
                  <a:pt x="3160869" y="0"/>
                </a:lnTo>
                <a:lnTo>
                  <a:pt x="3160869" y="3468718"/>
                </a:lnTo>
                <a:lnTo>
                  <a:pt x="0" y="3468718"/>
                </a:lnTo>
                <a:lnTo>
                  <a:pt x="0" y="0"/>
                </a:lnTo>
                <a:close/>
              </a:path>
            </a:pathLst>
          </a:custGeom>
          <a:blipFill>
            <a:blip r:embed="rId6"/>
            <a:stretch>
              <a:fillRect/>
            </a:stretch>
          </a:blipFill>
        </p:spPr>
      </p:sp>
      <p:sp>
        <p:nvSpPr>
          <p:cNvPr id="6" name="Freeform 6"/>
          <p:cNvSpPr/>
          <p:nvPr/>
        </p:nvSpPr>
        <p:spPr>
          <a:xfrm rot="1176020">
            <a:off x="1386149" y="-28843"/>
            <a:ext cx="2694720" cy="2732289"/>
          </a:xfrm>
          <a:custGeom>
            <a:avLst/>
            <a:gdLst/>
            <a:ahLst/>
            <a:cxnLst/>
            <a:rect l="l" t="t" r="r" b="b"/>
            <a:pathLst>
              <a:path w="2694720" h="2732289">
                <a:moveTo>
                  <a:pt x="0" y="0"/>
                </a:moveTo>
                <a:lnTo>
                  <a:pt x="2694719" y="0"/>
                </a:lnTo>
                <a:lnTo>
                  <a:pt x="2694719" y="2732289"/>
                </a:lnTo>
                <a:lnTo>
                  <a:pt x="0" y="2732289"/>
                </a:lnTo>
                <a:lnTo>
                  <a:pt x="0" y="0"/>
                </a:lnTo>
                <a:close/>
              </a:path>
            </a:pathLst>
          </a:custGeom>
          <a:blipFill>
            <a:blip r:embed="rId7"/>
            <a:stretch>
              <a:fillRect/>
            </a:stretch>
          </a:blipFill>
        </p:spPr>
      </p:sp>
      <p:sp>
        <p:nvSpPr>
          <p:cNvPr id="7" name="Freeform 7"/>
          <p:cNvSpPr/>
          <p:nvPr/>
        </p:nvSpPr>
        <p:spPr>
          <a:xfrm rot="1303019">
            <a:off x="15463320" y="1446546"/>
            <a:ext cx="2488808" cy="2292815"/>
          </a:xfrm>
          <a:custGeom>
            <a:avLst/>
            <a:gdLst/>
            <a:ahLst/>
            <a:cxnLst/>
            <a:rect l="l" t="t" r="r" b="b"/>
            <a:pathLst>
              <a:path w="3011458" h="2774306">
                <a:moveTo>
                  <a:pt x="0" y="0"/>
                </a:moveTo>
                <a:lnTo>
                  <a:pt x="3011458" y="0"/>
                </a:lnTo>
                <a:lnTo>
                  <a:pt x="3011458" y="2774306"/>
                </a:lnTo>
                <a:lnTo>
                  <a:pt x="0" y="2774306"/>
                </a:lnTo>
                <a:lnTo>
                  <a:pt x="0" y="0"/>
                </a:lnTo>
                <a:close/>
              </a:path>
            </a:pathLst>
          </a:custGeom>
          <a:blipFill>
            <a:blip r:embed="rId8"/>
            <a:stretch>
              <a:fillRect/>
            </a:stretch>
          </a:blipFill>
        </p:spPr>
      </p:sp>
      <p:sp>
        <p:nvSpPr>
          <p:cNvPr id="9" name="Freeform 9"/>
          <p:cNvSpPr/>
          <p:nvPr/>
        </p:nvSpPr>
        <p:spPr>
          <a:xfrm>
            <a:off x="15154433" y="226170"/>
            <a:ext cx="1730592" cy="1875980"/>
          </a:xfrm>
          <a:custGeom>
            <a:avLst/>
            <a:gdLst/>
            <a:ahLst/>
            <a:cxnLst/>
            <a:rect l="l" t="t" r="r" b="b"/>
            <a:pathLst>
              <a:path w="2094016" h="2269936">
                <a:moveTo>
                  <a:pt x="0" y="0"/>
                </a:moveTo>
                <a:lnTo>
                  <a:pt x="2094017" y="0"/>
                </a:lnTo>
                <a:lnTo>
                  <a:pt x="2094017" y="2269936"/>
                </a:lnTo>
                <a:lnTo>
                  <a:pt x="0" y="2269936"/>
                </a:lnTo>
                <a:lnTo>
                  <a:pt x="0" y="0"/>
                </a:lnTo>
                <a:close/>
              </a:path>
            </a:pathLst>
          </a:custGeom>
          <a:blipFill>
            <a:blip r:embed="rId9"/>
            <a:stretch>
              <a:fillRect/>
            </a:stretch>
          </a:blipFill>
        </p:spPr>
      </p:sp>
      <p:sp>
        <p:nvSpPr>
          <p:cNvPr id="10" name="Freeform 10"/>
          <p:cNvSpPr/>
          <p:nvPr/>
        </p:nvSpPr>
        <p:spPr>
          <a:xfrm>
            <a:off x="13147741" y="6223880"/>
            <a:ext cx="2635707" cy="3596799"/>
          </a:xfrm>
          <a:custGeom>
            <a:avLst/>
            <a:gdLst/>
            <a:ahLst/>
            <a:cxnLst/>
            <a:rect l="l" t="t" r="r" b="b"/>
            <a:pathLst>
              <a:path w="5148614" h="3596799">
                <a:moveTo>
                  <a:pt x="0" y="0"/>
                </a:moveTo>
                <a:lnTo>
                  <a:pt x="5148614" y="0"/>
                </a:lnTo>
                <a:lnTo>
                  <a:pt x="5148614" y="3596798"/>
                </a:lnTo>
                <a:lnTo>
                  <a:pt x="0" y="3596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2448505" y="3009900"/>
            <a:ext cx="13480443" cy="1354217"/>
          </a:xfrm>
          <a:prstGeom prst="rect">
            <a:avLst/>
          </a:prstGeom>
        </p:spPr>
        <p:txBody>
          <a:bodyPr lIns="0" tIns="0" rIns="0" bIns="0" rtlCol="0" anchor="t">
            <a:spAutoFit/>
          </a:bodyPr>
          <a:lstStyle/>
          <a:p>
            <a:pPr algn="ctr"/>
            <a:r>
              <a:rPr lang="en-US" sz="8800" dirty="0">
                <a:solidFill>
                  <a:srgbClr val="112E34"/>
                </a:solidFill>
                <a:latin typeface="Cooper Black" panose="0208090404030B020404" pitchFamily="18" charset="0"/>
              </a:rPr>
              <a:t>Unit 11: </a:t>
            </a:r>
            <a:r>
              <a:rPr lang="en-US" sz="8800" dirty="0">
                <a:solidFill>
                  <a:srgbClr val="C00000"/>
                </a:solidFill>
                <a:latin typeface="Cooper Black" panose="0208090404030B020404" pitchFamily="18" charset="0"/>
              </a:rPr>
              <a:t>FAMILY TIME</a:t>
            </a:r>
          </a:p>
        </p:txBody>
      </p:sp>
      <p:sp>
        <p:nvSpPr>
          <p:cNvPr id="12" name="TextBox 12"/>
          <p:cNvSpPr txBox="1"/>
          <p:nvPr/>
        </p:nvSpPr>
        <p:spPr>
          <a:xfrm>
            <a:off x="4090145" y="4914900"/>
            <a:ext cx="9295834" cy="641201"/>
          </a:xfrm>
          <a:prstGeom prst="rect">
            <a:avLst/>
          </a:prstGeom>
        </p:spPr>
        <p:txBody>
          <a:bodyPr lIns="0" tIns="0" rIns="0" bIns="0" rtlCol="0" anchor="t">
            <a:spAutoFit/>
          </a:bodyPr>
          <a:lstStyle/>
          <a:p>
            <a:pPr algn="ctr">
              <a:lnSpc>
                <a:spcPts val="5040"/>
              </a:lnSpc>
            </a:pPr>
            <a:r>
              <a:rPr lang="en-US" sz="4800" dirty="0">
                <a:ln>
                  <a:solidFill>
                    <a:srgbClr val="002060"/>
                  </a:solidFill>
                </a:ln>
                <a:solidFill>
                  <a:srgbClr val="00B0F0"/>
                </a:solidFill>
                <a:latin typeface="Cooper Black" panose="0208090404030B020404" pitchFamily="18" charset="0"/>
              </a:rPr>
              <a:t>Lesson 1 - Period 1</a:t>
            </a:r>
          </a:p>
        </p:txBody>
      </p:sp>
      <p:sp>
        <p:nvSpPr>
          <p:cNvPr id="14" name="Freeform 8"/>
          <p:cNvSpPr/>
          <p:nvPr/>
        </p:nvSpPr>
        <p:spPr>
          <a:xfrm>
            <a:off x="6304852" y="5657013"/>
            <a:ext cx="5678297" cy="3692948"/>
          </a:xfrm>
          <a:custGeom>
            <a:avLst/>
            <a:gdLst/>
            <a:ahLst/>
            <a:cxnLst/>
            <a:rect l="l" t="t" r="r" b="b"/>
            <a:pathLst>
              <a:path w="7508474" h="5687669">
                <a:moveTo>
                  <a:pt x="0" y="0"/>
                </a:moveTo>
                <a:lnTo>
                  <a:pt x="7508475" y="0"/>
                </a:lnTo>
                <a:lnTo>
                  <a:pt x="7508475" y="5687670"/>
                </a:lnTo>
                <a:lnTo>
                  <a:pt x="0" y="5687670"/>
                </a:lnTo>
                <a:lnTo>
                  <a:pt x="0" y="0"/>
                </a:lnTo>
                <a:close/>
              </a:path>
            </a:pathLst>
          </a:custGeom>
          <a:blipFill>
            <a:blip r:embed="rId12"/>
            <a:stretch>
              <a:fillRect/>
            </a:stretch>
          </a:blipFill>
        </p:spPr>
      </p:sp>
    </p:spTree>
    <p:extLst>
      <p:ext uri="{BB962C8B-B14F-4D97-AF65-F5344CB8AC3E}">
        <p14:creationId xmlns:p14="http://schemas.microsoft.com/office/powerpoint/2010/main" val="2773690357"/>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4806943" y="2173456"/>
            <a:ext cx="5756607" cy="1751855"/>
            <a:chOff x="4249221" y="3085870"/>
            <a:chExt cx="5756607" cy="1751855"/>
          </a:xfrm>
        </p:grpSpPr>
        <p:sp>
          <p:nvSpPr>
            <p:cNvPr id="33" name="Freeform 15"/>
            <p:cNvSpPr/>
            <p:nvPr/>
          </p:nvSpPr>
          <p:spPr>
            <a:xfrm flipH="1">
              <a:off x="4281342" y="3085870"/>
              <a:ext cx="5692364"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249221" y="3484213"/>
              <a:ext cx="5756607" cy="1117550"/>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collect seashells?</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3" name="Group 82"/>
          <p:cNvGrpSpPr/>
          <p:nvPr/>
        </p:nvGrpSpPr>
        <p:grpSpPr>
          <a:xfrm>
            <a:off x="1012508" y="5217617"/>
            <a:ext cx="6797064" cy="3493008"/>
            <a:chOff x="-1354649" y="1868727"/>
            <a:chExt cx="6797064" cy="3493008"/>
          </a:xfrm>
        </p:grpSpPr>
        <p:sp>
          <p:nvSpPr>
            <p:cNvPr id="78" name="Rounded Rectangle 77"/>
            <p:cNvSpPr/>
            <p:nvPr/>
          </p:nvSpPr>
          <p:spPr>
            <a:xfrm>
              <a:off x="-977361"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4002B8A4-E524-FB42-5108-DDA4A7A6E183}"/>
                </a:ext>
              </a:extLst>
            </p:cNvPr>
            <p:cNvSpPr txBox="1"/>
            <p:nvPr/>
          </p:nvSpPr>
          <p:spPr>
            <a:xfrm>
              <a:off x="-1354649" y="4686300"/>
              <a:ext cx="6797064"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collect seashells / with my brother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76" name="Picture 75"/>
            <p:cNvPicPr>
              <a:picLocks/>
            </p:cNvPicPr>
            <p:nvPr/>
          </p:nvPicPr>
          <p:blipFill rotWithShape="1">
            <a:blip r:embed="rId17"/>
            <a:srcRect l="6821" t="50087" r="59850" b="16574"/>
            <a:stretch/>
          </p:blipFill>
          <p:spPr>
            <a:xfrm>
              <a:off x="215083" y="2011452"/>
              <a:ext cx="3657600" cy="2543086"/>
            </a:xfrm>
            <a:prstGeom prst="ellipse">
              <a:avLst/>
            </a:prstGeom>
            <a:ln w="38100">
              <a:noFill/>
            </a:ln>
            <a:effectLst/>
          </p:spPr>
        </p:pic>
      </p:grpSp>
      <p:grpSp>
        <p:nvGrpSpPr>
          <p:cNvPr id="86" name="Group 85"/>
          <p:cNvGrpSpPr/>
          <p:nvPr/>
        </p:nvGrpSpPr>
        <p:grpSpPr>
          <a:xfrm>
            <a:off x="10635959" y="2292723"/>
            <a:ext cx="5823241" cy="2330068"/>
            <a:chOff x="10756332" y="2151935"/>
            <a:chExt cx="5823241" cy="2330068"/>
          </a:xfrm>
        </p:grpSpPr>
        <p:sp>
          <p:nvSpPr>
            <p:cNvPr id="84" name="Freeform 20"/>
            <p:cNvSpPr/>
            <p:nvPr/>
          </p:nvSpPr>
          <p:spPr>
            <a:xfrm>
              <a:off x="10788453" y="2151935"/>
              <a:ext cx="5758998"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0756332" y="2473600"/>
              <a:ext cx="5823241"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collected seashells with my brother.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440838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750" fill="hold"/>
                                        <p:tgtEl>
                                          <p:spTgt spid="83"/>
                                        </p:tgtEl>
                                        <p:attrNameLst>
                                          <p:attrName>ppt_w</p:attrName>
                                        </p:attrNameLst>
                                      </p:cBhvr>
                                      <p:tavLst>
                                        <p:tav tm="0">
                                          <p:val>
                                            <p:fltVal val="0"/>
                                          </p:val>
                                        </p:tav>
                                        <p:tav tm="100000">
                                          <p:val>
                                            <p:strVal val="#ppt_w"/>
                                          </p:val>
                                        </p:tav>
                                      </p:tavLst>
                                    </p:anim>
                                    <p:anim calcmode="lin" valueType="num">
                                      <p:cBhvr>
                                        <p:cTn id="8" dur="750" fill="hold"/>
                                        <p:tgtEl>
                                          <p:spTgt spid="83"/>
                                        </p:tgtEl>
                                        <p:attrNameLst>
                                          <p:attrName>ppt_h</p:attrName>
                                        </p:attrNameLst>
                                      </p:cBhvr>
                                      <p:tavLst>
                                        <p:tav tm="0">
                                          <p:val>
                                            <p:fltVal val="0"/>
                                          </p:val>
                                        </p:tav>
                                        <p:tav tm="100000">
                                          <p:val>
                                            <p:strVal val="#ppt_h"/>
                                          </p:val>
                                        </p:tav>
                                      </p:tavLst>
                                    </p:anim>
                                    <p:animEffect transition="in" filter="fade">
                                      <p:cBhvr>
                                        <p:cTn id="9" dur="75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4572000" y="2172445"/>
            <a:ext cx="5988051" cy="1751855"/>
            <a:chOff x="4184979" y="3085870"/>
            <a:chExt cx="5988051" cy="1751855"/>
          </a:xfrm>
        </p:grpSpPr>
        <p:sp>
          <p:nvSpPr>
            <p:cNvPr id="33" name="Freeform 15"/>
            <p:cNvSpPr/>
            <p:nvPr/>
          </p:nvSpPr>
          <p:spPr>
            <a:xfrm flipH="1">
              <a:off x="4184979" y="3085870"/>
              <a:ext cx="5988051"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300701" y="3484213"/>
              <a:ext cx="5756607"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walk on the beach?</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0" name="Group 79"/>
          <p:cNvGrpSpPr/>
          <p:nvPr/>
        </p:nvGrpSpPr>
        <p:grpSpPr>
          <a:xfrm>
            <a:off x="1291145" y="5217617"/>
            <a:ext cx="6239790" cy="3493008"/>
            <a:chOff x="16830690" y="1868727"/>
            <a:chExt cx="6239790" cy="3493008"/>
          </a:xfrm>
        </p:grpSpPr>
        <p:sp>
          <p:nvSpPr>
            <p:cNvPr id="73" name="Rounded Rectangle 72"/>
            <p:cNvSpPr/>
            <p:nvPr/>
          </p:nvSpPr>
          <p:spPr>
            <a:xfrm>
              <a:off x="16929341"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4002B8A4-E524-FB42-5108-DDA4A7A6E183}"/>
                </a:ext>
              </a:extLst>
            </p:cNvPr>
            <p:cNvSpPr txBox="1"/>
            <p:nvPr/>
          </p:nvSpPr>
          <p:spPr>
            <a:xfrm>
              <a:off x="16830690" y="4686300"/>
              <a:ext cx="6239790"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walk on the beach / with my family</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71" name="Picture 70"/>
            <p:cNvPicPr>
              <a:picLocks/>
            </p:cNvPicPr>
            <p:nvPr/>
          </p:nvPicPr>
          <p:blipFill rotWithShape="1">
            <a:blip r:embed="rId17"/>
            <a:srcRect l="55645" t="49834" r="12544" b="16827"/>
            <a:stretch/>
          </p:blipFill>
          <p:spPr>
            <a:xfrm>
              <a:off x="18121785" y="2011452"/>
              <a:ext cx="3657600" cy="2543086"/>
            </a:xfrm>
            <a:prstGeom prst="ellipse">
              <a:avLst/>
            </a:prstGeom>
            <a:ln w="38100">
              <a:noFill/>
            </a:ln>
            <a:effectLst/>
          </p:spPr>
        </p:pic>
      </p:grpSp>
      <p:grpSp>
        <p:nvGrpSpPr>
          <p:cNvPr id="86" name="Group 85"/>
          <p:cNvGrpSpPr/>
          <p:nvPr/>
        </p:nvGrpSpPr>
        <p:grpSpPr>
          <a:xfrm>
            <a:off x="10606353" y="2292723"/>
            <a:ext cx="6157647" cy="2330068"/>
            <a:chOff x="10709323" y="2151935"/>
            <a:chExt cx="6157647" cy="2330068"/>
          </a:xfrm>
        </p:grpSpPr>
        <p:sp>
          <p:nvSpPr>
            <p:cNvPr id="84" name="Freeform 20"/>
            <p:cNvSpPr/>
            <p:nvPr/>
          </p:nvSpPr>
          <p:spPr>
            <a:xfrm>
              <a:off x="10709323" y="2151935"/>
              <a:ext cx="6157647"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0876526" y="2473600"/>
              <a:ext cx="5823241"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walked on the beach with my family.</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3532393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750" fill="hold"/>
                                        <p:tgtEl>
                                          <p:spTgt spid="80"/>
                                        </p:tgtEl>
                                        <p:attrNameLst>
                                          <p:attrName>ppt_w</p:attrName>
                                        </p:attrNameLst>
                                      </p:cBhvr>
                                      <p:tavLst>
                                        <p:tav tm="0">
                                          <p:val>
                                            <p:fltVal val="0"/>
                                          </p:val>
                                        </p:tav>
                                        <p:tav tm="100000">
                                          <p:val>
                                            <p:strVal val="#ppt_w"/>
                                          </p:val>
                                        </p:tav>
                                      </p:tavLst>
                                    </p:anim>
                                    <p:anim calcmode="lin" valueType="num">
                                      <p:cBhvr>
                                        <p:cTn id="8" dur="750" fill="hold"/>
                                        <p:tgtEl>
                                          <p:spTgt spid="80"/>
                                        </p:tgtEl>
                                        <p:attrNameLst>
                                          <p:attrName>ppt_h</p:attrName>
                                        </p:attrNameLst>
                                      </p:cBhvr>
                                      <p:tavLst>
                                        <p:tav tm="0">
                                          <p:val>
                                            <p:fltVal val="0"/>
                                          </p:val>
                                        </p:tav>
                                        <p:tav tm="100000">
                                          <p:val>
                                            <p:strVal val="#ppt_h"/>
                                          </p:val>
                                        </p:tav>
                                      </p:tavLst>
                                    </p:anim>
                                    <p:animEffect transition="in" filter="fade">
                                      <p:cBhvr>
                                        <p:cTn id="9" dur="750"/>
                                        <p:tgtEl>
                                          <p:spTgt spid="8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2304615" y="1262149"/>
            <a:ext cx="13678770" cy="7762702"/>
          </a:xfrm>
          <a:custGeom>
            <a:avLst/>
            <a:gdLst/>
            <a:ahLst/>
            <a:cxnLst/>
            <a:rect l="l" t="t" r="r" b="b"/>
            <a:pathLst>
              <a:path w="13678770" h="7762702">
                <a:moveTo>
                  <a:pt x="0" y="0"/>
                </a:moveTo>
                <a:lnTo>
                  <a:pt x="13678770" y="0"/>
                </a:lnTo>
                <a:lnTo>
                  <a:pt x="13678770" y="7762702"/>
                </a:lnTo>
                <a:lnTo>
                  <a:pt x="0" y="77627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V="1">
            <a:off x="-779447" y="8080161"/>
            <a:ext cx="3613732" cy="2683196"/>
          </a:xfrm>
          <a:custGeom>
            <a:avLst/>
            <a:gdLst/>
            <a:ahLst/>
            <a:cxnLst/>
            <a:rect l="l" t="t" r="r" b="b"/>
            <a:pathLst>
              <a:path w="3613732" h="2683196">
                <a:moveTo>
                  <a:pt x="0" y="2683197"/>
                </a:moveTo>
                <a:lnTo>
                  <a:pt x="3613732" y="2683197"/>
                </a:lnTo>
                <a:lnTo>
                  <a:pt x="3613732" y="0"/>
                </a:lnTo>
                <a:lnTo>
                  <a:pt x="0" y="0"/>
                </a:lnTo>
                <a:lnTo>
                  <a:pt x="0" y="2683197"/>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144000" y="9024851"/>
            <a:ext cx="2131341" cy="546398"/>
          </a:xfrm>
          <a:custGeom>
            <a:avLst/>
            <a:gdLst/>
            <a:ahLst/>
            <a:cxnLst/>
            <a:rect l="l" t="t" r="r" b="b"/>
            <a:pathLst>
              <a:path w="2131341" h="546398">
                <a:moveTo>
                  <a:pt x="0" y="0"/>
                </a:moveTo>
                <a:lnTo>
                  <a:pt x="2131341" y="0"/>
                </a:lnTo>
                <a:lnTo>
                  <a:pt x="2131341" y="546398"/>
                </a:lnTo>
                <a:lnTo>
                  <a:pt x="0" y="546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3773853" flipV="1">
            <a:off x="15382331" y="882105"/>
            <a:ext cx="3230108" cy="2353941"/>
          </a:xfrm>
          <a:custGeom>
            <a:avLst/>
            <a:gdLst/>
            <a:ahLst/>
            <a:cxnLst/>
            <a:rect l="l" t="t" r="r" b="b"/>
            <a:pathLst>
              <a:path w="3230108" h="2353941">
                <a:moveTo>
                  <a:pt x="0" y="2353941"/>
                </a:moveTo>
                <a:lnTo>
                  <a:pt x="3230108" y="2353941"/>
                </a:lnTo>
                <a:lnTo>
                  <a:pt x="3230108" y="0"/>
                </a:lnTo>
                <a:lnTo>
                  <a:pt x="0" y="0"/>
                </a:lnTo>
                <a:lnTo>
                  <a:pt x="0" y="235394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333327" y="6005483"/>
            <a:ext cx="1388183" cy="1609488"/>
          </a:xfrm>
          <a:custGeom>
            <a:avLst/>
            <a:gdLst/>
            <a:ahLst/>
            <a:cxnLst/>
            <a:rect l="l" t="t" r="r" b="b"/>
            <a:pathLst>
              <a:path w="1388183" h="1609488">
                <a:moveTo>
                  <a:pt x="1388183" y="0"/>
                </a:moveTo>
                <a:lnTo>
                  <a:pt x="0" y="0"/>
                </a:lnTo>
                <a:lnTo>
                  <a:pt x="0" y="1609487"/>
                </a:lnTo>
                <a:lnTo>
                  <a:pt x="1388183" y="1609487"/>
                </a:lnTo>
                <a:lnTo>
                  <a:pt x="1388183"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1472142">
            <a:off x="1854451" y="1918176"/>
            <a:ext cx="953470" cy="841437"/>
          </a:xfrm>
          <a:custGeom>
            <a:avLst/>
            <a:gdLst/>
            <a:ahLst/>
            <a:cxnLst/>
            <a:rect l="l" t="t" r="r" b="b"/>
            <a:pathLst>
              <a:path w="953470" h="841437">
                <a:moveTo>
                  <a:pt x="0" y="0"/>
                </a:moveTo>
                <a:lnTo>
                  <a:pt x="953470" y="0"/>
                </a:lnTo>
                <a:lnTo>
                  <a:pt x="953470" y="841437"/>
                </a:lnTo>
                <a:lnTo>
                  <a:pt x="0" y="8414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1472142">
            <a:off x="847979" y="1719900"/>
            <a:ext cx="768670" cy="678352"/>
          </a:xfrm>
          <a:custGeom>
            <a:avLst/>
            <a:gdLst/>
            <a:ahLst/>
            <a:cxnLst/>
            <a:rect l="l" t="t" r="r" b="b"/>
            <a:pathLst>
              <a:path w="768670" h="678352">
                <a:moveTo>
                  <a:pt x="0" y="0"/>
                </a:moveTo>
                <a:lnTo>
                  <a:pt x="768671" y="0"/>
                </a:lnTo>
                <a:lnTo>
                  <a:pt x="768671" y="678352"/>
                </a:lnTo>
                <a:lnTo>
                  <a:pt x="0" y="67835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rot="1472142">
            <a:off x="1959473" y="895074"/>
            <a:ext cx="768670" cy="678352"/>
          </a:xfrm>
          <a:custGeom>
            <a:avLst/>
            <a:gdLst/>
            <a:ahLst/>
            <a:cxnLst/>
            <a:rect l="l" t="t" r="r" b="b"/>
            <a:pathLst>
              <a:path w="768670" h="678352">
                <a:moveTo>
                  <a:pt x="0" y="0"/>
                </a:moveTo>
                <a:lnTo>
                  <a:pt x="768670" y="0"/>
                </a:lnTo>
                <a:lnTo>
                  <a:pt x="768670" y="678352"/>
                </a:lnTo>
                <a:lnTo>
                  <a:pt x="0" y="6783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14" name="Picture 16"/>
          <p:cNvPicPr>
            <a:picLocks noChangeAspect="1"/>
          </p:cNvPicPr>
          <p:nvPr/>
        </p:nvPicPr>
        <p:blipFill>
          <a:blip r:embed="rId19"/>
          <a:srcRect/>
          <a:stretch>
            <a:fillRect/>
          </a:stretch>
        </p:blipFill>
        <p:spPr>
          <a:xfrm>
            <a:off x="6385896" y="1590927"/>
            <a:ext cx="5516209" cy="6768355"/>
          </a:xfrm>
          <a:prstGeom prst="rect">
            <a:avLst/>
          </a:prstGeom>
        </p:spPr>
      </p:pic>
    </p:spTree>
    <p:extLst>
      <p:ext uri="{BB962C8B-B14F-4D97-AF65-F5344CB8AC3E}">
        <p14:creationId xmlns:p14="http://schemas.microsoft.com/office/powerpoint/2010/main" val="1465942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Let’s talk.</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04</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4249100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44" name="Group 43"/>
          <p:cNvGrpSpPr/>
          <p:nvPr/>
        </p:nvGrpSpPr>
        <p:grpSpPr>
          <a:xfrm>
            <a:off x="5555662" y="2321879"/>
            <a:ext cx="2516386" cy="640080"/>
            <a:chOff x="1950515" y="3161675"/>
            <a:chExt cx="2516386"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0058400" y="2961959"/>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23" name="Picture 22">
            <a:extLst>
              <a:ext uri="{FF2B5EF4-FFF2-40B4-BE49-F238E27FC236}">
                <a16:creationId xmlns:a16="http://schemas.microsoft.com/office/drawing/2014/main" id="{DA5ADC8F-FCE3-4E20-8212-66E1C9B9AE7F}"/>
              </a:ext>
            </a:extLst>
          </p:cNvPr>
          <p:cNvPicPr>
            <a:picLocks noChangeAspect="1"/>
          </p:cNvPicPr>
          <p:nvPr/>
        </p:nvPicPr>
        <p:blipFill>
          <a:blip r:embed="rId14"/>
          <a:stretch>
            <a:fillRect/>
          </a:stretch>
        </p:blipFill>
        <p:spPr>
          <a:xfrm>
            <a:off x="1986597" y="3907274"/>
            <a:ext cx="3569065" cy="23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23022F9F-A85C-433C-9E2B-334E82D68073}"/>
              </a:ext>
            </a:extLst>
          </p:cNvPr>
          <p:cNvPicPr>
            <a:picLocks noChangeAspect="1"/>
          </p:cNvPicPr>
          <p:nvPr/>
        </p:nvPicPr>
        <p:blipFill>
          <a:blip r:embed="rId15"/>
          <a:stretch>
            <a:fillRect/>
          </a:stretch>
        </p:blipFill>
        <p:spPr>
          <a:xfrm>
            <a:off x="5578057" y="6196981"/>
            <a:ext cx="3565943"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A130C3C7-56F4-4B15-8350-D683F7FF2586}"/>
              </a:ext>
            </a:extLst>
          </p:cNvPr>
          <p:cNvPicPr>
            <a:picLocks noChangeAspect="1"/>
          </p:cNvPicPr>
          <p:nvPr/>
        </p:nvPicPr>
        <p:blipFill>
          <a:blip r:embed="rId16"/>
          <a:stretch>
            <a:fillRect/>
          </a:stretch>
        </p:blipFill>
        <p:spPr>
          <a:xfrm>
            <a:off x="9175792" y="3892459"/>
            <a:ext cx="3543548"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a:extLst>
              <a:ext uri="{FF2B5EF4-FFF2-40B4-BE49-F238E27FC236}">
                <a16:creationId xmlns:a16="http://schemas.microsoft.com/office/drawing/2014/main" id="{4579DE0F-7B07-431C-85D2-5F6C7D5BC247}"/>
              </a:ext>
            </a:extLst>
          </p:cNvPr>
          <p:cNvPicPr>
            <a:picLocks noChangeAspect="1"/>
          </p:cNvPicPr>
          <p:nvPr/>
        </p:nvPicPr>
        <p:blipFill>
          <a:blip r:embed="rId17"/>
          <a:stretch>
            <a:fillRect/>
          </a:stretch>
        </p:blipFill>
        <p:spPr>
          <a:xfrm>
            <a:off x="12741735" y="6228119"/>
            <a:ext cx="3551225"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44" name="Group 43"/>
          <p:cNvGrpSpPr/>
          <p:nvPr/>
        </p:nvGrpSpPr>
        <p:grpSpPr>
          <a:xfrm>
            <a:off x="5029200" y="2444383"/>
            <a:ext cx="2516386" cy="640080"/>
            <a:chOff x="1950515" y="3161675"/>
            <a:chExt cx="2516386"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9961177" y="2841926"/>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632AC254-8ACD-4F88-A36E-855880A32665}"/>
              </a:ext>
            </a:extLst>
          </p:cNvPr>
          <p:cNvPicPr>
            <a:picLocks noChangeAspect="1"/>
          </p:cNvPicPr>
          <p:nvPr/>
        </p:nvPicPr>
        <p:blipFill>
          <a:blip r:embed="rId14"/>
          <a:stretch>
            <a:fillRect/>
          </a:stretch>
        </p:blipFill>
        <p:spPr>
          <a:xfrm>
            <a:off x="1986597" y="3907274"/>
            <a:ext cx="3569065" cy="23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AE10B94F-E5B3-495A-94E4-B431DC359819}"/>
              </a:ext>
            </a:extLst>
          </p:cNvPr>
          <p:cNvPicPr>
            <a:picLocks noChangeAspect="1"/>
          </p:cNvPicPr>
          <p:nvPr/>
        </p:nvPicPr>
        <p:blipFill>
          <a:blip r:embed="rId15"/>
          <a:stretch>
            <a:fillRect/>
          </a:stretch>
        </p:blipFill>
        <p:spPr>
          <a:xfrm>
            <a:off x="5578057" y="6196981"/>
            <a:ext cx="3565943"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7A40612E-469C-4203-82D7-0A67DD7B5913}"/>
              </a:ext>
            </a:extLst>
          </p:cNvPr>
          <p:cNvPicPr>
            <a:picLocks noChangeAspect="1"/>
          </p:cNvPicPr>
          <p:nvPr/>
        </p:nvPicPr>
        <p:blipFill>
          <a:blip r:embed="rId16"/>
          <a:stretch>
            <a:fillRect/>
          </a:stretch>
        </p:blipFill>
        <p:spPr>
          <a:xfrm>
            <a:off x="9175792" y="3892459"/>
            <a:ext cx="3543548"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0388EF50-7CE8-4109-BC1D-041F939EE022}"/>
              </a:ext>
            </a:extLst>
          </p:cNvPr>
          <p:cNvPicPr>
            <a:picLocks noChangeAspect="1"/>
          </p:cNvPicPr>
          <p:nvPr/>
        </p:nvPicPr>
        <p:blipFill>
          <a:blip r:embed="rId17"/>
          <a:stretch>
            <a:fillRect/>
          </a:stretch>
        </p:blipFill>
        <p:spPr>
          <a:xfrm>
            <a:off x="12741735" y="6228119"/>
            <a:ext cx="3551225"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41037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2057400" y="1915079"/>
            <a:ext cx="5909427" cy="875081"/>
            <a:chOff x="9753600" y="2175897"/>
            <a:chExt cx="5909427" cy="875081"/>
          </a:xfrm>
        </p:grpSpPr>
        <p:sp>
          <p:nvSpPr>
            <p:cNvPr id="5" name="Rounded Rectangular Callout 4"/>
            <p:cNvSpPr/>
            <p:nvPr/>
          </p:nvSpPr>
          <p:spPr>
            <a:xfrm>
              <a:off x="9753600" y="2175897"/>
              <a:ext cx="5909427"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042359" y="2290272"/>
              <a:ext cx="5331909"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take photo?</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518187" y="7669152"/>
            <a:ext cx="7193330" cy="1371600"/>
            <a:chOff x="9518187" y="7669152"/>
            <a:chExt cx="7193330" cy="1371600"/>
          </a:xfrm>
        </p:grpSpPr>
        <p:sp>
          <p:nvSpPr>
            <p:cNvPr id="25" name="Rounded Rectangular Callout 24"/>
            <p:cNvSpPr/>
            <p:nvPr/>
          </p:nvSpPr>
          <p:spPr>
            <a:xfrm flipV="1">
              <a:off x="9518187" y="7669152"/>
              <a:ext cx="7193330"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771629" y="7754788"/>
              <a:ext cx="6686446"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took photo</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with my mother.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2743988F-6860-41D3-9671-260B1DEBEA83}"/>
              </a:ext>
            </a:extLst>
          </p:cNvPr>
          <p:cNvPicPr>
            <a:picLocks noChangeAspect="1"/>
          </p:cNvPicPr>
          <p:nvPr/>
        </p:nvPicPr>
        <p:blipFill>
          <a:blip r:embed="rId14"/>
          <a:stretch>
            <a:fillRect/>
          </a:stretch>
        </p:blipFill>
        <p:spPr>
          <a:xfrm>
            <a:off x="6477000" y="3489271"/>
            <a:ext cx="4343400" cy="2833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64394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1397986" y="1915079"/>
            <a:ext cx="7365014" cy="875081"/>
            <a:chOff x="9094186" y="2175897"/>
            <a:chExt cx="7365014" cy="875081"/>
          </a:xfrm>
        </p:grpSpPr>
        <p:sp>
          <p:nvSpPr>
            <p:cNvPr id="5" name="Rounded Rectangular Callout 4"/>
            <p:cNvSpPr/>
            <p:nvPr/>
          </p:nvSpPr>
          <p:spPr>
            <a:xfrm>
              <a:off x="9094186" y="2175897"/>
              <a:ext cx="7365014"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94186" y="2290272"/>
              <a:ext cx="7228262"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collect seashells?</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500731" y="7669152"/>
            <a:ext cx="7228261" cy="1371600"/>
            <a:chOff x="9500731" y="7669152"/>
            <a:chExt cx="7228261" cy="1371600"/>
          </a:xfrm>
        </p:grpSpPr>
        <p:sp>
          <p:nvSpPr>
            <p:cNvPr id="25" name="Rounded Rectangular Callout 24"/>
            <p:cNvSpPr/>
            <p:nvPr/>
          </p:nvSpPr>
          <p:spPr>
            <a:xfrm flipV="1">
              <a:off x="9518187" y="7669152"/>
              <a:ext cx="7193330"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500731" y="7754788"/>
              <a:ext cx="7228261"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collected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seashells with my brother.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8D5EE1AE-27DE-45D8-A8AD-7EB65D38B06A}"/>
              </a:ext>
            </a:extLst>
          </p:cNvPr>
          <p:cNvPicPr>
            <a:picLocks noChangeAspect="1"/>
          </p:cNvPicPr>
          <p:nvPr/>
        </p:nvPicPr>
        <p:blipFill>
          <a:blip r:embed="rId14"/>
          <a:stretch>
            <a:fillRect/>
          </a:stretch>
        </p:blipFill>
        <p:spPr>
          <a:xfrm>
            <a:off x="6545613" y="3444948"/>
            <a:ext cx="4434774" cy="29047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369959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1397987" y="1915079"/>
            <a:ext cx="7228262" cy="875081"/>
            <a:chOff x="9094187" y="2175897"/>
            <a:chExt cx="7228262" cy="875081"/>
          </a:xfrm>
        </p:grpSpPr>
        <p:sp>
          <p:nvSpPr>
            <p:cNvPr id="5" name="Rounded Rectangular Callout 4"/>
            <p:cNvSpPr/>
            <p:nvPr/>
          </p:nvSpPr>
          <p:spPr>
            <a:xfrm>
              <a:off x="9094187" y="2175897"/>
              <a:ext cx="7228261"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94187" y="2290272"/>
              <a:ext cx="7228262"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walk on the beach?</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215454" y="7669152"/>
            <a:ext cx="7784444" cy="1371600"/>
            <a:chOff x="9215454" y="7669152"/>
            <a:chExt cx="7784444" cy="1371600"/>
          </a:xfrm>
        </p:grpSpPr>
        <p:sp>
          <p:nvSpPr>
            <p:cNvPr id="25" name="Rounded Rectangular Callout 24"/>
            <p:cNvSpPr/>
            <p:nvPr/>
          </p:nvSpPr>
          <p:spPr>
            <a:xfrm flipV="1">
              <a:off x="9215454" y="7669152"/>
              <a:ext cx="7784444"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229822" y="7754788"/>
              <a:ext cx="7770076"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walked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on the beach with my family.</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B4B5BE8F-33DE-4FDB-B505-D1A67A5E0543}"/>
              </a:ext>
            </a:extLst>
          </p:cNvPr>
          <p:cNvPicPr>
            <a:picLocks noChangeAspect="1"/>
          </p:cNvPicPr>
          <p:nvPr/>
        </p:nvPicPr>
        <p:blipFill>
          <a:blip r:embed="rId14"/>
          <a:stretch>
            <a:fillRect/>
          </a:stretch>
        </p:blipFill>
        <p:spPr>
          <a:xfrm>
            <a:off x="6705600" y="3462206"/>
            <a:ext cx="4343400" cy="2862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584349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2057400" y="1915079"/>
            <a:ext cx="5909427" cy="875081"/>
            <a:chOff x="9753600" y="2175897"/>
            <a:chExt cx="5909427" cy="875081"/>
          </a:xfrm>
        </p:grpSpPr>
        <p:sp>
          <p:nvSpPr>
            <p:cNvPr id="5" name="Rounded Rectangular Callout 4"/>
            <p:cNvSpPr/>
            <p:nvPr/>
          </p:nvSpPr>
          <p:spPr>
            <a:xfrm>
              <a:off x="9753600" y="2175897"/>
              <a:ext cx="5909427"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855083" y="2290272"/>
              <a:ext cx="3706464"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swim?</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10448901" y="7669152"/>
            <a:ext cx="5476899" cy="1371600"/>
            <a:chOff x="10448901" y="7669152"/>
            <a:chExt cx="5476899" cy="1371600"/>
          </a:xfrm>
        </p:grpSpPr>
        <p:sp>
          <p:nvSpPr>
            <p:cNvPr id="25" name="Rounded Rectangular Callout 24"/>
            <p:cNvSpPr/>
            <p:nvPr/>
          </p:nvSpPr>
          <p:spPr>
            <a:xfrm flipV="1">
              <a:off x="10448901" y="7669152"/>
              <a:ext cx="5476899"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10448901" y="7754788"/>
              <a:ext cx="5331909"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swam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with my father.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B695A521-25FA-4C4C-9D35-79871611A1B6}"/>
              </a:ext>
            </a:extLst>
          </p:cNvPr>
          <p:cNvPicPr>
            <a:picLocks noChangeAspect="1"/>
          </p:cNvPicPr>
          <p:nvPr/>
        </p:nvPicPr>
        <p:blipFill>
          <a:blip r:embed="rId14"/>
          <a:stretch>
            <a:fillRect/>
          </a:stretch>
        </p:blipFill>
        <p:spPr>
          <a:xfrm>
            <a:off x="6629400" y="3411941"/>
            <a:ext cx="4370587" cy="28745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8765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6" name="Group 3"/>
          <p:cNvGrpSpPr/>
          <p:nvPr/>
        </p:nvGrpSpPr>
        <p:grpSpPr>
          <a:xfrm>
            <a:off x="609600" y="609600"/>
            <a:ext cx="17068799" cy="9257010"/>
            <a:chOff x="0" y="0"/>
            <a:chExt cx="4347167" cy="2228754"/>
          </a:xfrm>
        </p:grpSpPr>
        <p:sp>
          <p:nvSpPr>
            <p:cNvPr id="7"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8"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 name="Freeform 2"/>
          <p:cNvSpPr/>
          <p:nvPr/>
        </p:nvSpPr>
        <p:spPr>
          <a:xfrm>
            <a:off x="-335299" y="6030987"/>
            <a:ext cx="4409677" cy="4641765"/>
          </a:xfrm>
          <a:custGeom>
            <a:avLst/>
            <a:gdLst/>
            <a:ahLst/>
            <a:cxnLst/>
            <a:rect l="l" t="t" r="r" b="b"/>
            <a:pathLst>
              <a:path w="4409677" h="4641765">
                <a:moveTo>
                  <a:pt x="0" y="0"/>
                </a:moveTo>
                <a:lnTo>
                  <a:pt x="4409677" y="0"/>
                </a:lnTo>
                <a:lnTo>
                  <a:pt x="4409677" y="4641765"/>
                </a:lnTo>
                <a:lnTo>
                  <a:pt x="0" y="4641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534C57"/>
                </a:solidFill>
                <a:latin typeface="Segoe UI Black" panose="020B0A02040204020203" pitchFamily="34" charset="0"/>
                <a:ea typeface="Segoe UI Black" panose="020B0A02040204020203" pitchFamily="34" charset="0"/>
              </a:rPr>
              <a:t>Table of contents</a:t>
            </a:r>
          </a:p>
        </p:txBody>
      </p:sp>
      <p:sp>
        <p:nvSpPr>
          <p:cNvPr id="4" name="Freeform 4"/>
          <p:cNvSpPr/>
          <p:nvPr/>
        </p:nvSpPr>
        <p:spPr>
          <a:xfrm flipH="1" flipV="1">
            <a:off x="14315101" y="-421797"/>
            <a:ext cx="4409677" cy="4641765"/>
          </a:xfrm>
          <a:custGeom>
            <a:avLst/>
            <a:gdLst/>
            <a:ahLst/>
            <a:cxnLst/>
            <a:rect l="l" t="t" r="r" b="b"/>
            <a:pathLst>
              <a:path w="4409677" h="4641765">
                <a:moveTo>
                  <a:pt x="4409677" y="4641766"/>
                </a:moveTo>
                <a:lnTo>
                  <a:pt x="0" y="4641766"/>
                </a:lnTo>
                <a:lnTo>
                  <a:pt x="0" y="0"/>
                </a:lnTo>
                <a:lnTo>
                  <a:pt x="4409677" y="0"/>
                </a:lnTo>
                <a:lnTo>
                  <a:pt x="4409677" y="4641766"/>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4" name="Group 33"/>
          <p:cNvGrpSpPr/>
          <p:nvPr/>
        </p:nvGrpSpPr>
        <p:grpSpPr>
          <a:xfrm>
            <a:off x="3720285" y="1790700"/>
            <a:ext cx="10757715" cy="1627773"/>
            <a:chOff x="3720285" y="2372727"/>
            <a:chExt cx="10757715" cy="1627773"/>
          </a:xfrm>
        </p:grpSpPr>
        <p:sp>
          <p:nvSpPr>
            <p:cNvPr id="12" name="Rounded Rectangle 11"/>
            <p:cNvSpPr/>
            <p:nvPr/>
          </p:nvSpPr>
          <p:spPr>
            <a:xfrm>
              <a:off x="5190117" y="2767513"/>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p:cNvSpPr/>
            <p:nvPr/>
          </p:nvSpPr>
          <p:spPr>
            <a:xfrm>
              <a:off x="5294717" y="2863448"/>
              <a:ext cx="85153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Warm-up and Review.</a:t>
              </a:r>
            </a:p>
          </p:txBody>
        </p:sp>
        <p:pic>
          <p:nvPicPr>
            <p:cNvPr id="25" name="Picture 24"/>
            <p:cNvPicPr>
              <a:picLocks noChangeAspect="1"/>
            </p:cNvPicPr>
            <p:nvPr/>
          </p:nvPicPr>
          <p:blipFill>
            <a:blip r:embed="rId6"/>
            <a:stretch>
              <a:fillRect/>
            </a:stretch>
          </p:blipFill>
          <p:spPr>
            <a:xfrm>
              <a:off x="3720285" y="2372727"/>
              <a:ext cx="1420491" cy="1627773"/>
            </a:xfrm>
            <a:prstGeom prst="rect">
              <a:avLst/>
            </a:prstGeom>
          </p:spPr>
        </p:pic>
      </p:grpSp>
      <p:grpSp>
        <p:nvGrpSpPr>
          <p:cNvPr id="35" name="Group 34"/>
          <p:cNvGrpSpPr/>
          <p:nvPr/>
        </p:nvGrpSpPr>
        <p:grpSpPr>
          <a:xfrm>
            <a:off x="3720285" y="3339315"/>
            <a:ext cx="10757715" cy="1627773"/>
            <a:chOff x="3720285" y="3775836"/>
            <a:chExt cx="10757715" cy="1627773"/>
          </a:xfrm>
        </p:grpSpPr>
        <p:sp>
          <p:nvSpPr>
            <p:cNvPr id="15" name="Rectangle 14"/>
            <p:cNvSpPr/>
            <p:nvPr/>
          </p:nvSpPr>
          <p:spPr>
            <a:xfrm>
              <a:off x="5294717" y="4266557"/>
              <a:ext cx="85736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1: Look, listen and repeat.</a:t>
              </a:r>
            </a:p>
          </p:txBody>
        </p:sp>
        <p:pic>
          <p:nvPicPr>
            <p:cNvPr id="26" name="Picture 25"/>
            <p:cNvPicPr>
              <a:picLocks noChangeAspect="1"/>
            </p:cNvPicPr>
            <p:nvPr/>
          </p:nvPicPr>
          <p:blipFill>
            <a:blip r:embed="rId7"/>
            <a:stretch>
              <a:fillRect/>
            </a:stretch>
          </p:blipFill>
          <p:spPr>
            <a:xfrm>
              <a:off x="3720285" y="3775836"/>
              <a:ext cx="1420491" cy="1627773"/>
            </a:xfrm>
            <a:prstGeom prst="rect">
              <a:avLst/>
            </a:prstGeom>
          </p:spPr>
        </p:pic>
        <p:sp>
          <p:nvSpPr>
            <p:cNvPr id="29" name="Rounded Rectangle 28"/>
            <p:cNvSpPr/>
            <p:nvPr/>
          </p:nvSpPr>
          <p:spPr>
            <a:xfrm>
              <a:off x="5190117" y="4170622"/>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3720285" y="4887930"/>
            <a:ext cx="10689324" cy="1627773"/>
            <a:chOff x="3720285" y="5178945"/>
            <a:chExt cx="10689324" cy="1627773"/>
          </a:xfrm>
        </p:grpSpPr>
        <p:sp>
          <p:nvSpPr>
            <p:cNvPr id="16" name="Rectangle 15"/>
            <p:cNvSpPr/>
            <p:nvPr/>
          </p:nvSpPr>
          <p:spPr>
            <a:xfrm>
              <a:off x="5294717" y="5669666"/>
              <a:ext cx="806055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2: Listen, point and say.</a:t>
              </a:r>
            </a:p>
          </p:txBody>
        </p:sp>
        <p:pic>
          <p:nvPicPr>
            <p:cNvPr id="24" name="Picture 23"/>
            <p:cNvPicPr>
              <a:picLocks noChangeAspect="1"/>
            </p:cNvPicPr>
            <p:nvPr/>
          </p:nvPicPr>
          <p:blipFill>
            <a:blip r:embed="rId8"/>
            <a:stretch>
              <a:fillRect/>
            </a:stretch>
          </p:blipFill>
          <p:spPr>
            <a:xfrm>
              <a:off x="3720285" y="5178945"/>
              <a:ext cx="1420491" cy="1627773"/>
            </a:xfrm>
            <a:prstGeom prst="rect">
              <a:avLst/>
            </a:prstGeom>
          </p:spPr>
        </p:pic>
        <p:sp>
          <p:nvSpPr>
            <p:cNvPr id="30" name="Rounded Rectangle 29"/>
            <p:cNvSpPr/>
            <p:nvPr/>
          </p:nvSpPr>
          <p:spPr>
            <a:xfrm>
              <a:off x="5121726" y="5573731"/>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720285" y="7985161"/>
            <a:ext cx="10786525" cy="1627773"/>
            <a:chOff x="3720285" y="7985161"/>
            <a:chExt cx="10786525" cy="1627773"/>
          </a:xfrm>
        </p:grpSpPr>
        <p:sp>
          <p:nvSpPr>
            <p:cNvPr id="18" name="Rectangle 17"/>
            <p:cNvSpPr/>
            <p:nvPr/>
          </p:nvSpPr>
          <p:spPr>
            <a:xfrm>
              <a:off x="5294717" y="8475882"/>
              <a:ext cx="6213281"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Fun corner and Wrap-up.</a:t>
              </a:r>
            </a:p>
          </p:txBody>
        </p:sp>
        <p:pic>
          <p:nvPicPr>
            <p:cNvPr id="28" name="Picture 27"/>
            <p:cNvPicPr>
              <a:picLocks noChangeAspect="1"/>
            </p:cNvPicPr>
            <p:nvPr/>
          </p:nvPicPr>
          <p:blipFill>
            <a:blip r:embed="rId9"/>
            <a:stretch>
              <a:fillRect/>
            </a:stretch>
          </p:blipFill>
          <p:spPr>
            <a:xfrm>
              <a:off x="3720285" y="7985161"/>
              <a:ext cx="1420491" cy="1627773"/>
            </a:xfrm>
            <a:prstGeom prst="rect">
              <a:avLst/>
            </a:prstGeom>
          </p:spPr>
        </p:pic>
        <p:sp>
          <p:nvSpPr>
            <p:cNvPr id="32" name="Rounded Rectangle 31"/>
            <p:cNvSpPr/>
            <p:nvPr/>
          </p:nvSpPr>
          <p:spPr>
            <a:xfrm>
              <a:off x="5218927" y="8379947"/>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720285" y="6436545"/>
            <a:ext cx="10806721" cy="1627773"/>
            <a:chOff x="3720285" y="6582054"/>
            <a:chExt cx="10806721" cy="1627773"/>
          </a:xfrm>
        </p:grpSpPr>
        <p:pic>
          <p:nvPicPr>
            <p:cNvPr id="27" name="Picture 26"/>
            <p:cNvPicPr>
              <a:picLocks noChangeAspect="1"/>
            </p:cNvPicPr>
            <p:nvPr/>
          </p:nvPicPr>
          <p:blipFill>
            <a:blip r:embed="rId10"/>
            <a:stretch>
              <a:fillRect/>
            </a:stretch>
          </p:blipFill>
          <p:spPr>
            <a:xfrm>
              <a:off x="3720285" y="6582054"/>
              <a:ext cx="1420491" cy="1627773"/>
            </a:xfrm>
            <a:prstGeom prst="rect">
              <a:avLst/>
            </a:prstGeom>
          </p:spPr>
        </p:pic>
        <p:sp>
          <p:nvSpPr>
            <p:cNvPr id="31" name="Rounded Rectangle 30"/>
            <p:cNvSpPr/>
            <p:nvPr/>
          </p:nvSpPr>
          <p:spPr>
            <a:xfrm>
              <a:off x="5239123" y="6976840"/>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294717" y="7072775"/>
              <a:ext cx="806055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3: Let’s talk.</a:t>
              </a:r>
            </a:p>
          </p:txBody>
        </p:sp>
      </p:grpSp>
    </p:spTree>
    <p:extLst>
      <p:ext uri="{BB962C8B-B14F-4D97-AF65-F5344CB8AC3E}">
        <p14:creationId xmlns:p14="http://schemas.microsoft.com/office/powerpoint/2010/main" val="802266889"/>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grpSp>
        <p:nvGrpSpPr>
          <p:cNvPr id="17" name="Group 16"/>
          <p:cNvGrpSpPr/>
          <p:nvPr/>
        </p:nvGrpSpPr>
        <p:grpSpPr>
          <a:xfrm>
            <a:off x="7741704" y="2635419"/>
            <a:ext cx="3051810" cy="1484518"/>
            <a:chOff x="6029859" y="3441319"/>
            <a:chExt cx="3051810" cy="1484518"/>
          </a:xfrm>
        </p:grpSpPr>
        <p:sp>
          <p:nvSpPr>
            <p:cNvPr id="23"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05</a:t>
              </a:r>
            </a:p>
          </p:txBody>
        </p:sp>
        <p:sp>
          <p:nvSpPr>
            <p:cNvPr id="24"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6"/>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7"/>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8"/>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9"/>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10"/>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11"/>
            <a:stretch>
              <a:fillRect/>
            </a:stretch>
          </a:blipFill>
        </p:spPr>
      </p:sp>
      <p:sp>
        <p:nvSpPr>
          <p:cNvPr id="16" name="TextBox 8"/>
          <p:cNvSpPr txBox="1"/>
          <p:nvPr/>
        </p:nvSpPr>
        <p:spPr>
          <a:xfrm>
            <a:off x="3143830" y="5620256"/>
            <a:ext cx="12247558" cy="2031325"/>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Fun corner and wrap-up.</a:t>
            </a:r>
          </a:p>
        </p:txBody>
      </p:sp>
    </p:spTree>
    <p:extLst>
      <p:ext uri="{BB962C8B-B14F-4D97-AF65-F5344CB8AC3E}">
        <p14:creationId xmlns:p14="http://schemas.microsoft.com/office/powerpoint/2010/main" val="295342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144" y="1"/>
            <a:ext cx="18290144" cy="10287000"/>
          </a:xfrm>
          <a:prstGeom prst="rect">
            <a:avLst/>
          </a:prstGeom>
        </p:spPr>
      </p:pic>
      <p:sp>
        <p:nvSpPr>
          <p:cNvPr id="7" name="Freeform 7">
            <a:hlinkClick r:id="rId4" action="ppaction://hlinksldjump"/>
          </p:cNvPr>
          <p:cNvSpPr/>
          <p:nvPr/>
        </p:nvSpPr>
        <p:spPr>
          <a:xfrm>
            <a:off x="7053327" y="7047446"/>
            <a:ext cx="4116830" cy="3239554"/>
          </a:xfrm>
          <a:custGeom>
            <a:avLst/>
            <a:gdLst/>
            <a:ahLst/>
            <a:cxnLst/>
            <a:rect l="l" t="t" r="r" b="b"/>
            <a:pathLst>
              <a:path w="6404860" h="4809467">
                <a:moveTo>
                  <a:pt x="0" y="0"/>
                </a:moveTo>
                <a:lnTo>
                  <a:pt x="6404860" y="0"/>
                </a:lnTo>
                <a:lnTo>
                  <a:pt x="6404860" y="4809468"/>
                </a:lnTo>
                <a:lnTo>
                  <a:pt x="0" y="48094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2982549" y="2247900"/>
            <a:ext cx="12322902" cy="1769715"/>
          </a:xfrm>
          <a:prstGeom prst="rect">
            <a:avLst/>
          </a:prstGeom>
        </p:spPr>
        <p:txBody>
          <a:bodyPr lIns="0" tIns="0" rIns="0" bIns="0" rtlCol="0" anchor="t">
            <a:spAutoFit/>
          </a:bodyPr>
          <a:lstStyle/>
          <a:p>
            <a:pPr algn="ctr"/>
            <a:r>
              <a:rPr lang="en-US" sz="11500" dirty="0">
                <a:solidFill>
                  <a:srgbClr val="FFC000"/>
                </a:solidFill>
                <a:latin typeface="Showcard Gothic" panose="04020904020102020604" pitchFamily="82" charset="0"/>
              </a:rPr>
              <a:t>LUCKY ANIMALS</a:t>
            </a:r>
          </a:p>
        </p:txBody>
      </p:sp>
      <p:sp>
        <p:nvSpPr>
          <p:cNvPr id="10" name="Freeform 4">
            <a:hlinkClick r:id="rId7" action="ppaction://hlinksldjump"/>
          </p:cNvPr>
          <p:cNvSpPr/>
          <p:nvPr/>
        </p:nvSpPr>
        <p:spPr>
          <a:xfrm rot="-165674">
            <a:off x="3058190" y="7236729"/>
            <a:ext cx="3648933" cy="2810415"/>
          </a:xfrm>
          <a:custGeom>
            <a:avLst/>
            <a:gdLst/>
            <a:ahLst/>
            <a:cxnLst/>
            <a:rect l="l" t="t" r="r" b="b"/>
            <a:pathLst>
              <a:path w="8310667" h="7026292">
                <a:moveTo>
                  <a:pt x="0" y="0"/>
                </a:moveTo>
                <a:lnTo>
                  <a:pt x="8310668" y="0"/>
                </a:lnTo>
                <a:lnTo>
                  <a:pt x="8310668" y="7026292"/>
                </a:lnTo>
                <a:lnTo>
                  <a:pt x="0" y="70262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5">
            <a:hlinkClick r:id="rId10" action="ppaction://hlinksldjump"/>
          </p:cNvPr>
          <p:cNvSpPr/>
          <p:nvPr/>
        </p:nvSpPr>
        <p:spPr>
          <a:xfrm>
            <a:off x="13984256" y="5372100"/>
            <a:ext cx="4105418" cy="4658283"/>
          </a:xfrm>
          <a:custGeom>
            <a:avLst/>
            <a:gdLst/>
            <a:ahLst/>
            <a:cxnLst/>
            <a:rect l="l" t="t" r="r" b="b"/>
            <a:pathLst>
              <a:path w="7515171" h="7200900">
                <a:moveTo>
                  <a:pt x="0" y="0"/>
                </a:moveTo>
                <a:lnTo>
                  <a:pt x="7515171" y="0"/>
                </a:lnTo>
                <a:lnTo>
                  <a:pt x="7515171" y="7200900"/>
                </a:lnTo>
                <a:lnTo>
                  <a:pt x="0" y="72009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2">
            <a:hlinkClick r:id="rId13" action="ppaction://hlinksldjump"/>
          </p:cNvPr>
          <p:cNvSpPr/>
          <p:nvPr/>
        </p:nvSpPr>
        <p:spPr>
          <a:xfrm>
            <a:off x="-2146" y="2781301"/>
            <a:ext cx="3812145" cy="7084322"/>
          </a:xfrm>
          <a:custGeom>
            <a:avLst/>
            <a:gdLst/>
            <a:ahLst/>
            <a:cxnLst/>
            <a:rect l="l" t="t" r="r" b="b"/>
            <a:pathLst>
              <a:path w="7593892" h="10520505">
                <a:moveTo>
                  <a:pt x="0" y="0"/>
                </a:moveTo>
                <a:lnTo>
                  <a:pt x="7593892" y="0"/>
                </a:lnTo>
                <a:lnTo>
                  <a:pt x="7593892" y="10520505"/>
                </a:lnTo>
                <a:lnTo>
                  <a:pt x="0" y="105205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5" name="Picture 14">
            <a:hlinkClick r:id="rId16" action="ppaction://hlinksldjump"/>
          </p:cNvPr>
          <p:cNvPicPr>
            <a:picLocks noChangeAspect="1"/>
          </p:cNvPicPr>
          <p:nvPr/>
        </p:nvPicPr>
        <p:blipFill>
          <a:blip r:embed="rId17"/>
          <a:stretch>
            <a:fillRect/>
          </a:stretch>
        </p:blipFill>
        <p:spPr>
          <a:xfrm>
            <a:off x="15305451" y="192937"/>
            <a:ext cx="2784223" cy="903894"/>
          </a:xfrm>
          <a:prstGeom prst="roundRect">
            <a:avLst/>
          </a:prstGeom>
        </p:spPr>
      </p:pic>
      <p:sp>
        <p:nvSpPr>
          <p:cNvPr id="16" name="Freeform 44">
            <a:hlinkClick r:id="rId18" action="ppaction://hlinksldjump"/>
          </p:cNvPr>
          <p:cNvSpPr/>
          <p:nvPr/>
        </p:nvSpPr>
        <p:spPr>
          <a:xfrm>
            <a:off x="10923528" y="6398454"/>
            <a:ext cx="3371018" cy="3734951"/>
          </a:xfrm>
          <a:custGeom>
            <a:avLst/>
            <a:gdLst/>
            <a:ahLst/>
            <a:cxnLst/>
            <a:rect l="l" t="t" r="r" b="b"/>
            <a:pathLst>
              <a:path w="7583005" h="10400630">
                <a:moveTo>
                  <a:pt x="0" y="0"/>
                </a:moveTo>
                <a:lnTo>
                  <a:pt x="7583005" y="0"/>
                </a:lnTo>
                <a:lnTo>
                  <a:pt x="7583005" y="10400631"/>
                </a:lnTo>
                <a:lnTo>
                  <a:pt x="0" y="1040063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Tree>
    <p:extLst>
      <p:ext uri="{BB962C8B-B14F-4D97-AF65-F5344CB8AC3E}">
        <p14:creationId xmlns:p14="http://schemas.microsoft.com/office/powerpoint/2010/main" val="3001671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a:off x="14876253" y="4011211"/>
            <a:ext cx="3411747" cy="6275789"/>
          </a:xfrm>
          <a:custGeom>
            <a:avLst/>
            <a:gdLst/>
            <a:ahLst/>
            <a:cxnLst/>
            <a:rect l="l" t="t" r="r" b="b"/>
            <a:pathLst>
              <a:path w="3411747" h="6275789">
                <a:moveTo>
                  <a:pt x="0" y="0"/>
                </a:moveTo>
                <a:lnTo>
                  <a:pt x="3411747" y="0"/>
                </a:lnTo>
                <a:lnTo>
                  <a:pt x="3411747" y="6275789"/>
                </a:lnTo>
                <a:lnTo>
                  <a:pt x="0" y="62757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 name="Freeform 3"/>
          <p:cNvSpPr/>
          <p:nvPr/>
        </p:nvSpPr>
        <p:spPr>
          <a:xfrm rot="5400000">
            <a:off x="-537944" y="537944"/>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Freeform 4"/>
          <p:cNvSpPr/>
          <p:nvPr/>
        </p:nvSpPr>
        <p:spPr>
          <a:xfrm rot="-165674">
            <a:off x="228600" y="6300648"/>
            <a:ext cx="3657600" cy="3657600"/>
          </a:xfrm>
          <a:custGeom>
            <a:avLst/>
            <a:gdLst/>
            <a:ahLst/>
            <a:cxnLst/>
            <a:rect l="l" t="t" r="r" b="b"/>
            <a:pathLst>
              <a:path w="8310667" h="7026292">
                <a:moveTo>
                  <a:pt x="0" y="0"/>
                </a:moveTo>
                <a:lnTo>
                  <a:pt x="8310668" y="0"/>
                </a:lnTo>
                <a:lnTo>
                  <a:pt x="8310668" y="7026292"/>
                </a:lnTo>
                <a:lnTo>
                  <a:pt x="0" y="70262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Rectangle 9"/>
          <p:cNvSpPr/>
          <p:nvPr/>
        </p:nvSpPr>
        <p:spPr>
          <a:xfrm>
            <a:off x="4017219" y="7428275"/>
            <a:ext cx="1688283"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+ 1</a:t>
            </a:r>
          </a:p>
        </p:txBody>
      </p:sp>
      <p:pic>
        <p:nvPicPr>
          <p:cNvPr id="12" name="Picture 11"/>
          <p:cNvPicPr>
            <a:picLocks/>
          </p:cNvPicPr>
          <p:nvPr/>
        </p:nvPicPr>
        <p:blipFill>
          <a:blip r:embed="rId13"/>
          <a:stretch>
            <a:fillRect/>
          </a:stretch>
        </p:blipFill>
        <p:spPr>
          <a:xfrm>
            <a:off x="6675120" y="0"/>
            <a:ext cx="4937760" cy="4023360"/>
          </a:xfrm>
          <a:prstGeom prst="rect">
            <a:avLst/>
          </a:prstGeom>
          <a:ln>
            <a:noFill/>
          </a:ln>
          <a:effectLst>
            <a:softEdge rad="112500"/>
          </a:effectLst>
        </p:spPr>
      </p:pic>
      <p:sp>
        <p:nvSpPr>
          <p:cNvPr id="17" name="Cloud Callout 16"/>
          <p:cNvSpPr/>
          <p:nvPr/>
        </p:nvSpPr>
        <p:spPr>
          <a:xfrm rot="541878">
            <a:off x="10443918" y="4282776"/>
            <a:ext cx="4754880" cy="2374804"/>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317374" y="5054680"/>
            <a:ext cx="3081293" cy="830997"/>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 swim?</a:t>
            </a:r>
            <a:endParaRPr lang="en-US" sz="4800" b="1" cap="none" spc="0" dirty="0">
              <a:ln w="0"/>
              <a:solidFill>
                <a:schemeClr val="tx1"/>
              </a:solidFill>
              <a:latin typeface="Bahnschrift SemiBold Condensed" panose="020B0502040204020203" pitchFamily="34" charset="0"/>
            </a:endParaRPr>
          </a:p>
        </p:txBody>
      </p:sp>
      <p:sp>
        <p:nvSpPr>
          <p:cNvPr id="18" name="Cloud Callout 17"/>
          <p:cNvSpPr/>
          <p:nvPr/>
        </p:nvSpPr>
        <p:spPr>
          <a:xfrm rot="21323524" flipH="1">
            <a:off x="4758840" y="4195459"/>
            <a:ext cx="4754651" cy="2374804"/>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244134" y="4598031"/>
            <a:ext cx="3746538"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swam </a:t>
            </a:r>
          </a:p>
          <a:p>
            <a:pPr algn="ctr"/>
            <a:r>
              <a:rPr lang="en-US" sz="4800" b="1" dirty="0">
                <a:ln w="0"/>
                <a:latin typeface="Bahnschrift SemiBold Condensed" panose="020B0502040204020203" pitchFamily="34" charset="0"/>
              </a:rPr>
              <a:t>with my father.</a:t>
            </a:r>
            <a:endParaRPr lang="en-US" sz="4800" b="1" cap="none" spc="0" dirty="0">
              <a:ln w="0"/>
              <a:solidFill>
                <a:schemeClr val="tx1"/>
              </a:solidFill>
              <a:latin typeface="Bahnschrift SemiBold Condensed" panose="020B0502040204020203" pitchFamily="34" charset="0"/>
            </a:endParaRPr>
          </a:p>
        </p:txBody>
      </p:sp>
      <p:pic>
        <p:nvPicPr>
          <p:cNvPr id="25" name="Picture 24"/>
          <p:cNvPicPr>
            <a:picLocks noChangeAspect="1"/>
          </p:cNvPicPr>
          <p:nvPr/>
        </p:nvPicPr>
        <p:blipFill>
          <a:blip r:embed="rId14"/>
          <a:stretch>
            <a:fillRect/>
          </a:stretch>
        </p:blipFill>
        <p:spPr>
          <a:xfrm flipH="1">
            <a:off x="8132618" y="6429911"/>
            <a:ext cx="3657600" cy="3399073"/>
          </a:xfrm>
          <a:prstGeom prst="rect">
            <a:avLst/>
          </a:prstGeom>
        </p:spPr>
      </p:pic>
      <p:pic>
        <p:nvPicPr>
          <p:cNvPr id="29" name="Picture 28">
            <a:hlinkClick r:id="rId15" action="ppaction://hlinksldjump"/>
          </p:cNvPr>
          <p:cNvPicPr>
            <a:picLocks noChangeAspect="1"/>
          </p:cNvPicPr>
          <p:nvPr/>
        </p:nvPicPr>
        <p:blipFill>
          <a:blip r:embed="rId16"/>
          <a:stretch>
            <a:fillRect/>
          </a:stretch>
        </p:blipFill>
        <p:spPr>
          <a:xfrm>
            <a:off x="15934740" y="0"/>
            <a:ext cx="2353260" cy="1475360"/>
          </a:xfrm>
          <a:prstGeom prst="rect">
            <a:avLst/>
          </a:prstGeom>
        </p:spPr>
      </p:pic>
    </p:spTree>
    <p:extLst>
      <p:ext uri="{BB962C8B-B14F-4D97-AF65-F5344CB8AC3E}">
        <p14:creationId xmlns:p14="http://schemas.microsoft.com/office/powerpoint/2010/main" val="179973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50" fill="hold">
                                          <p:stCondLst>
                                            <p:cond delay="0"/>
                                          </p:stCondLst>
                                        </p:cTn>
                                        <p:tgtEl>
                                          <p:spTgt spid="12"/>
                                        </p:tgtEl>
                                        <p:attrNameLst>
                                          <p:attrName>r</p:attrName>
                                        </p:attrNameLst>
                                      </p:cBhvr>
                                    </p:animRot>
                                    <p:animRot by="-240000">
                                      <p:cBhvr>
                                        <p:cTn id="11" dur="300" fill="hold">
                                          <p:stCondLst>
                                            <p:cond delay="300"/>
                                          </p:stCondLst>
                                        </p:cTn>
                                        <p:tgtEl>
                                          <p:spTgt spid="12"/>
                                        </p:tgtEl>
                                        <p:attrNameLst>
                                          <p:attrName>r</p:attrName>
                                        </p:attrNameLst>
                                      </p:cBhvr>
                                    </p:animRot>
                                    <p:animRot by="240000">
                                      <p:cBhvr>
                                        <p:cTn id="12" dur="300" fill="hold">
                                          <p:stCondLst>
                                            <p:cond delay="600"/>
                                          </p:stCondLst>
                                        </p:cTn>
                                        <p:tgtEl>
                                          <p:spTgt spid="12"/>
                                        </p:tgtEl>
                                        <p:attrNameLst>
                                          <p:attrName>r</p:attrName>
                                        </p:attrNameLst>
                                      </p:cBhvr>
                                    </p:animRot>
                                    <p:animRot by="-240000">
                                      <p:cBhvr>
                                        <p:cTn id="13" dur="300" fill="hold">
                                          <p:stCondLst>
                                            <p:cond delay="900"/>
                                          </p:stCondLst>
                                        </p:cTn>
                                        <p:tgtEl>
                                          <p:spTgt spid="12"/>
                                        </p:tgtEl>
                                        <p:attrNameLst>
                                          <p:attrName>r</p:attrName>
                                        </p:attrNameLst>
                                      </p:cBhvr>
                                    </p:animRot>
                                    <p:animRot by="120000">
                                      <p:cBhvr>
                                        <p:cTn id="14" dur="300" fill="hold">
                                          <p:stCondLst>
                                            <p:cond delay="1200"/>
                                          </p:stCondLst>
                                        </p:cTn>
                                        <p:tgtEl>
                                          <p:spTgt spid="1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750"/>
                                        <p:tgtEl>
                                          <p:spTgt spid="19"/>
                                        </p:tgtEl>
                                      </p:cBhvr>
                                    </p:animEffect>
                                    <p:anim calcmode="lin" valueType="num">
                                      <p:cBhvr>
                                        <p:cTn id="20" dur="750" fill="hold"/>
                                        <p:tgtEl>
                                          <p:spTgt spid="19"/>
                                        </p:tgtEl>
                                        <p:attrNameLst>
                                          <p:attrName>ppt_x</p:attrName>
                                        </p:attrNameLst>
                                      </p:cBhvr>
                                      <p:tavLst>
                                        <p:tav tm="0">
                                          <p:val>
                                            <p:strVal val="#ppt_x"/>
                                          </p:val>
                                        </p:tav>
                                        <p:tav tm="100000">
                                          <p:val>
                                            <p:strVal val="#ppt_x"/>
                                          </p:val>
                                        </p:tav>
                                      </p:tavLst>
                                    </p:anim>
                                    <p:anim calcmode="lin" valueType="num">
                                      <p:cBhvr>
                                        <p:cTn id="21" dur="75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750"/>
                                        <p:tgtEl>
                                          <p:spTgt spid="21"/>
                                        </p:tgtEl>
                                      </p:cBhvr>
                                    </p:animEffect>
                                    <p:anim calcmode="lin" valueType="num">
                                      <p:cBhvr>
                                        <p:cTn id="27" dur="750" fill="hold"/>
                                        <p:tgtEl>
                                          <p:spTgt spid="21"/>
                                        </p:tgtEl>
                                        <p:attrNameLst>
                                          <p:attrName>ppt_x</p:attrName>
                                        </p:attrNameLst>
                                      </p:cBhvr>
                                      <p:tavLst>
                                        <p:tav tm="0">
                                          <p:val>
                                            <p:strVal val="#ppt_x"/>
                                          </p:val>
                                        </p:tav>
                                        <p:tav tm="100000">
                                          <p:val>
                                            <p:strVal val="#ppt_x"/>
                                          </p:val>
                                        </p:tav>
                                      </p:tavLst>
                                    </p:anim>
                                    <p:anim calcmode="lin" valueType="num">
                                      <p:cBhvr>
                                        <p:cTn id="28" dur="75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4"/>
                                        </p:tgtEl>
                                        <p:attrNameLst>
                                          <p:attrName>r</p:attrName>
                                        </p:attrNameLst>
                                      </p:cBhvr>
                                    </p:animRot>
                                    <p:animRot by="-240000">
                                      <p:cBhvr>
                                        <p:cTn id="34" dur="200" fill="hold">
                                          <p:stCondLst>
                                            <p:cond delay="200"/>
                                          </p:stCondLst>
                                        </p:cTn>
                                        <p:tgtEl>
                                          <p:spTgt spid="4"/>
                                        </p:tgtEl>
                                        <p:attrNameLst>
                                          <p:attrName>r</p:attrName>
                                        </p:attrNameLst>
                                      </p:cBhvr>
                                    </p:animRot>
                                    <p:animRot by="240000">
                                      <p:cBhvr>
                                        <p:cTn id="35" dur="200" fill="hold">
                                          <p:stCondLst>
                                            <p:cond delay="400"/>
                                          </p:stCondLst>
                                        </p:cTn>
                                        <p:tgtEl>
                                          <p:spTgt spid="4"/>
                                        </p:tgtEl>
                                        <p:attrNameLst>
                                          <p:attrName>r</p:attrName>
                                        </p:attrNameLst>
                                      </p:cBhvr>
                                    </p:animRot>
                                    <p:animRot by="-240000">
                                      <p:cBhvr>
                                        <p:cTn id="36" dur="200" fill="hold">
                                          <p:stCondLst>
                                            <p:cond delay="600"/>
                                          </p:stCondLst>
                                        </p:cTn>
                                        <p:tgtEl>
                                          <p:spTgt spid="4"/>
                                        </p:tgtEl>
                                        <p:attrNameLst>
                                          <p:attrName>r</p:attrName>
                                        </p:attrNameLst>
                                      </p:cBhvr>
                                    </p:animRot>
                                    <p:animRot by="120000">
                                      <p:cBhvr>
                                        <p:cTn id="37" dur="200" fill="hold">
                                          <p:stCondLst>
                                            <p:cond delay="800"/>
                                          </p:stCondLst>
                                        </p:cTn>
                                        <p:tgtEl>
                                          <p:spTgt spid="4"/>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1.38889E-6 -2.46914E-6 L 1.38889E-6 -0.07207 " pathEditMode="relative" rAng="0" ptsTypes="AA">
                                      <p:cBhvr>
                                        <p:cTn id="45" dur="750" accel="50000" decel="50000" autoRev="1" fill="hold">
                                          <p:stCondLst>
                                            <p:cond delay="0"/>
                                          </p:stCondLst>
                                        </p:cTn>
                                        <p:tgtEl>
                                          <p:spTgt spid="10"/>
                                        </p:tgtEl>
                                        <p:attrNameLst>
                                          <p:attrName>ppt_x</p:attrName>
                                          <p:attrName>ppt_y</p:attrName>
                                        </p:attrNameLst>
                                      </p:cBhvr>
                                      <p:rCtr x="0" y="-3611"/>
                                    </p:animMotion>
                                    <p:animRot by="1500000">
                                      <p:cBhvr>
                                        <p:cTn id="46" dur="375" fill="hold">
                                          <p:stCondLst>
                                            <p:cond delay="0"/>
                                          </p:stCondLst>
                                        </p:cTn>
                                        <p:tgtEl>
                                          <p:spTgt spid="10"/>
                                        </p:tgtEl>
                                        <p:attrNameLst>
                                          <p:attrName>r</p:attrName>
                                        </p:attrNameLst>
                                      </p:cBhvr>
                                    </p:animRot>
                                    <p:animRot by="-1500000">
                                      <p:cBhvr>
                                        <p:cTn id="47" dur="375" fill="hold">
                                          <p:stCondLst>
                                            <p:cond delay="375"/>
                                          </p:stCondLst>
                                        </p:cTn>
                                        <p:tgtEl>
                                          <p:spTgt spid="10"/>
                                        </p:tgtEl>
                                        <p:attrNameLst>
                                          <p:attrName>r</p:attrName>
                                        </p:attrNameLst>
                                      </p:cBhvr>
                                    </p:animRot>
                                    <p:animRot by="-1500000">
                                      <p:cBhvr>
                                        <p:cTn id="48" dur="375" fill="hold">
                                          <p:stCondLst>
                                            <p:cond delay="750"/>
                                          </p:stCondLst>
                                        </p:cTn>
                                        <p:tgtEl>
                                          <p:spTgt spid="10"/>
                                        </p:tgtEl>
                                        <p:attrNameLst>
                                          <p:attrName>r</p:attrName>
                                        </p:attrNameLst>
                                      </p:cBhvr>
                                    </p:animRot>
                                    <p:animRot by="1500000">
                                      <p:cBhvr>
                                        <p:cTn id="49" dur="375" fill="hold">
                                          <p:stCondLst>
                                            <p:cond delay="1125"/>
                                          </p:stCondLst>
                                        </p:cTn>
                                        <p:tgtEl>
                                          <p:spTgt spid="10"/>
                                        </p:tgtEl>
                                        <p:attrNameLst>
                                          <p:attrName>r</p:attrName>
                                        </p:attrNameLst>
                                      </p:cBhvr>
                                    </p:animRot>
                                  </p:childTnLst>
                                </p:cTn>
                              </p:par>
                            </p:childTnLst>
                          </p:cTn>
                        </p:par>
                      </p:childTnLst>
                    </p:cTn>
                  </p:par>
                </p:childTnLst>
              </p:cTn>
              <p:nextCondLst>
                <p:cond evt="onClick" delay="0">
                  <p:tgtEl>
                    <p:spTgt spid="4"/>
                  </p:tgtEl>
                </p:cond>
              </p:nextCondLst>
            </p:seq>
          </p:childTnLst>
        </p:cTn>
      </p:par>
    </p:tnLst>
    <p:bldLst>
      <p:bldP spid="10" grpId="0"/>
      <p:bldP spid="10" grpId="1"/>
      <p:bldP spid="19"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a:off x="0" y="0"/>
            <a:ext cx="6439398" cy="2833335"/>
          </a:xfrm>
          <a:custGeom>
            <a:avLst/>
            <a:gdLst/>
            <a:ahLst/>
            <a:cxnLst/>
            <a:rect l="l" t="t" r="r" b="b"/>
            <a:pathLst>
              <a:path w="6439398" h="2833335">
                <a:moveTo>
                  <a:pt x="0" y="0"/>
                </a:moveTo>
                <a:lnTo>
                  <a:pt x="6439398" y="0"/>
                </a:lnTo>
                <a:lnTo>
                  <a:pt x="6439398" y="2833335"/>
                </a:lnTo>
                <a:lnTo>
                  <a:pt x="0" y="28333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 name="Freeform 3"/>
          <p:cNvSpPr/>
          <p:nvPr/>
        </p:nvSpPr>
        <p:spPr>
          <a:xfrm>
            <a:off x="304800" y="6362700"/>
            <a:ext cx="3657600" cy="3657600"/>
          </a:xfrm>
          <a:custGeom>
            <a:avLst/>
            <a:gdLst/>
            <a:ahLst/>
            <a:cxnLst/>
            <a:rect l="l" t="t" r="r" b="b"/>
            <a:pathLst>
              <a:path w="8495692" h="9516560">
                <a:moveTo>
                  <a:pt x="0" y="0"/>
                </a:moveTo>
                <a:lnTo>
                  <a:pt x="8495692" y="0"/>
                </a:lnTo>
                <a:lnTo>
                  <a:pt x="8495692" y="9516560"/>
                </a:lnTo>
                <a:lnTo>
                  <a:pt x="0" y="9516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Freeform 4"/>
          <p:cNvSpPr/>
          <p:nvPr/>
        </p:nvSpPr>
        <p:spPr>
          <a:xfrm rot="-5400000">
            <a:off x="14127310" y="45890"/>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Rectangle 9"/>
          <p:cNvSpPr/>
          <p:nvPr/>
        </p:nvSpPr>
        <p:spPr>
          <a:xfrm>
            <a:off x="4267200" y="7550027"/>
            <a:ext cx="1981632"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+ 3</a:t>
            </a:r>
          </a:p>
        </p:txBody>
      </p:sp>
      <p:pic>
        <p:nvPicPr>
          <p:cNvPr id="15" name="Picture 14"/>
          <p:cNvPicPr>
            <a:picLocks/>
          </p:cNvPicPr>
          <p:nvPr/>
        </p:nvPicPr>
        <p:blipFill rotWithShape="1">
          <a:blip r:embed="rId13"/>
          <a:srcRect l="6800" t="14800" r="5200" b="5200"/>
          <a:stretch/>
        </p:blipFill>
        <p:spPr>
          <a:xfrm>
            <a:off x="6675120" y="0"/>
            <a:ext cx="4937760" cy="4023360"/>
          </a:xfrm>
          <a:prstGeom prst="rect">
            <a:avLst/>
          </a:prstGeom>
          <a:ln>
            <a:noFill/>
          </a:ln>
          <a:effectLst>
            <a:softEdge rad="112500"/>
          </a:effectLst>
        </p:spPr>
      </p:pic>
      <p:pic>
        <p:nvPicPr>
          <p:cNvPr id="22" name="Picture 21">
            <a:hlinkClick r:id="rId14" action="ppaction://hlinksldjump"/>
          </p:cNvPr>
          <p:cNvPicPr>
            <a:picLocks noChangeAspect="1"/>
          </p:cNvPicPr>
          <p:nvPr/>
        </p:nvPicPr>
        <p:blipFill>
          <a:blip r:embed="rId15"/>
          <a:stretch>
            <a:fillRect/>
          </a:stretch>
        </p:blipFill>
        <p:spPr>
          <a:xfrm>
            <a:off x="15934740" y="0"/>
            <a:ext cx="2353260" cy="1475360"/>
          </a:xfrm>
          <a:prstGeom prst="rect">
            <a:avLst/>
          </a:prstGeom>
        </p:spPr>
      </p:pic>
      <p:sp>
        <p:nvSpPr>
          <p:cNvPr id="23" name="Cloud Callout 22"/>
          <p:cNvSpPr/>
          <p:nvPr/>
        </p:nvSpPr>
        <p:spPr>
          <a:xfrm rot="541878">
            <a:off x="9540580" y="4094081"/>
            <a:ext cx="6601538" cy="2374804"/>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235563" y="4305300"/>
            <a:ext cx="5753498"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collected</a:t>
            </a:r>
          </a:p>
          <a:p>
            <a:pPr algn="ctr"/>
            <a:r>
              <a:rPr lang="en-US" sz="4800" b="1" dirty="0">
                <a:ln w="0"/>
                <a:latin typeface="Bahnschrift SemiBold Condensed" panose="020B0502040204020203" pitchFamily="34" charset="0"/>
              </a:rPr>
              <a:t>seashells with my brother.</a:t>
            </a:r>
            <a:endParaRPr lang="en-US" sz="4800" b="1" cap="none" spc="0" dirty="0">
              <a:ln w="0"/>
              <a:solidFill>
                <a:schemeClr val="tx1"/>
              </a:solidFill>
              <a:latin typeface="Bahnschrift SemiBold Condensed" panose="020B0502040204020203" pitchFamily="34" charset="0"/>
            </a:endParaRPr>
          </a:p>
        </p:txBody>
      </p:sp>
      <p:sp>
        <p:nvSpPr>
          <p:cNvPr id="25" name="Cloud Callout 24"/>
          <p:cNvSpPr/>
          <p:nvPr/>
        </p:nvSpPr>
        <p:spPr>
          <a:xfrm rot="21323524" flipH="1">
            <a:off x="4758840" y="4195459"/>
            <a:ext cx="4754651" cy="2374804"/>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191240" y="4533900"/>
            <a:ext cx="3852337"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a:t>
            </a:r>
          </a:p>
          <a:p>
            <a:pPr algn="ctr"/>
            <a:r>
              <a:rPr lang="en-US" sz="4800" b="1" dirty="0">
                <a:ln w="0"/>
                <a:latin typeface="Bahnschrift SemiBold Condensed" panose="020B0502040204020203" pitchFamily="34" charset="0"/>
              </a:rPr>
              <a:t>collect seashells?</a:t>
            </a:r>
            <a:endParaRPr lang="en-US" sz="4800" b="1" cap="none" spc="0" dirty="0">
              <a:ln w="0"/>
              <a:solidFill>
                <a:schemeClr val="tx1"/>
              </a:solidFill>
              <a:latin typeface="Bahnschrift SemiBold Condensed" panose="020B0502040204020203" pitchFamily="34" charset="0"/>
            </a:endParaRPr>
          </a:p>
        </p:txBody>
      </p:sp>
      <p:pic>
        <p:nvPicPr>
          <p:cNvPr id="27" name="Picture 26"/>
          <p:cNvPicPr>
            <a:picLocks noChangeAspect="1"/>
          </p:cNvPicPr>
          <p:nvPr/>
        </p:nvPicPr>
        <p:blipFill>
          <a:blip r:embed="rId16"/>
          <a:stretch>
            <a:fillRect/>
          </a:stretch>
        </p:blipFill>
        <p:spPr>
          <a:xfrm flipH="1">
            <a:off x="8132618" y="6429911"/>
            <a:ext cx="3657600" cy="3399073"/>
          </a:xfrm>
          <a:prstGeom prst="rect">
            <a:avLst/>
          </a:prstGeom>
        </p:spPr>
      </p:pic>
    </p:spTree>
    <p:extLst>
      <p:ext uri="{BB962C8B-B14F-4D97-AF65-F5344CB8AC3E}">
        <p14:creationId xmlns:p14="http://schemas.microsoft.com/office/powerpoint/2010/main" val="46081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750"/>
                                        <p:tgtEl>
                                          <p:spTgt spid="26"/>
                                        </p:tgtEl>
                                      </p:cBhvr>
                                    </p:animEffect>
                                    <p:anim calcmode="lin" valueType="num">
                                      <p:cBhvr>
                                        <p:cTn id="20" dur="750" fill="hold"/>
                                        <p:tgtEl>
                                          <p:spTgt spid="26"/>
                                        </p:tgtEl>
                                        <p:attrNameLst>
                                          <p:attrName>ppt_x</p:attrName>
                                        </p:attrNameLst>
                                      </p:cBhvr>
                                      <p:tavLst>
                                        <p:tav tm="0">
                                          <p:val>
                                            <p:strVal val="#ppt_x"/>
                                          </p:val>
                                        </p:tav>
                                        <p:tav tm="100000">
                                          <p:val>
                                            <p:strVal val="#ppt_x"/>
                                          </p:val>
                                        </p:tav>
                                      </p:tavLst>
                                    </p:anim>
                                    <p:anim calcmode="lin" valueType="num">
                                      <p:cBhvr>
                                        <p:cTn id="21" dur="75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750"/>
                                        <p:tgtEl>
                                          <p:spTgt spid="24"/>
                                        </p:tgtEl>
                                      </p:cBhvr>
                                    </p:animEffect>
                                    <p:anim calcmode="lin" valueType="num">
                                      <p:cBhvr>
                                        <p:cTn id="27" dur="750" fill="hold"/>
                                        <p:tgtEl>
                                          <p:spTgt spid="24"/>
                                        </p:tgtEl>
                                        <p:attrNameLst>
                                          <p:attrName>ppt_x</p:attrName>
                                        </p:attrNameLst>
                                      </p:cBhvr>
                                      <p:tavLst>
                                        <p:tav tm="0">
                                          <p:val>
                                            <p:strVal val="#ppt_x"/>
                                          </p:val>
                                        </p:tav>
                                        <p:tav tm="100000">
                                          <p:val>
                                            <p:strVal val="#ppt_x"/>
                                          </p:val>
                                        </p:tav>
                                      </p:tavLst>
                                    </p:anim>
                                    <p:anim calcmode="lin" valueType="num">
                                      <p:cBhvr>
                                        <p:cTn id="28" dur="75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3"/>
                                        </p:tgtEl>
                                        <p:attrNameLst>
                                          <p:attrName>r</p:attrName>
                                        </p:attrNameLst>
                                      </p:cBhvr>
                                    </p:animRot>
                                    <p:animRot by="-240000">
                                      <p:cBhvr>
                                        <p:cTn id="34" dur="200" fill="hold">
                                          <p:stCondLst>
                                            <p:cond delay="200"/>
                                          </p:stCondLst>
                                        </p:cTn>
                                        <p:tgtEl>
                                          <p:spTgt spid="3"/>
                                        </p:tgtEl>
                                        <p:attrNameLst>
                                          <p:attrName>r</p:attrName>
                                        </p:attrNameLst>
                                      </p:cBhvr>
                                    </p:animRot>
                                    <p:animRot by="240000">
                                      <p:cBhvr>
                                        <p:cTn id="35" dur="200" fill="hold">
                                          <p:stCondLst>
                                            <p:cond delay="400"/>
                                          </p:stCondLst>
                                        </p:cTn>
                                        <p:tgtEl>
                                          <p:spTgt spid="3"/>
                                        </p:tgtEl>
                                        <p:attrNameLst>
                                          <p:attrName>r</p:attrName>
                                        </p:attrNameLst>
                                      </p:cBhvr>
                                    </p:animRot>
                                    <p:animRot by="-240000">
                                      <p:cBhvr>
                                        <p:cTn id="36" dur="200" fill="hold">
                                          <p:stCondLst>
                                            <p:cond delay="600"/>
                                          </p:stCondLst>
                                        </p:cTn>
                                        <p:tgtEl>
                                          <p:spTgt spid="3"/>
                                        </p:tgtEl>
                                        <p:attrNameLst>
                                          <p:attrName>r</p:attrName>
                                        </p:attrNameLst>
                                      </p:cBhvr>
                                    </p:animRot>
                                    <p:animRot by="120000">
                                      <p:cBhvr>
                                        <p:cTn id="37" dur="200" fill="hold">
                                          <p:stCondLst>
                                            <p:cond delay="800"/>
                                          </p:stCondLst>
                                        </p:cTn>
                                        <p:tgtEl>
                                          <p:spTgt spid="3"/>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0 4.81481E-6 L 0 -0.07207 " pathEditMode="relative" rAng="0" ptsTypes="AA">
                                      <p:cBhvr>
                                        <p:cTn id="45" dur="750" accel="50000" decel="50000" autoRev="1" fill="hold">
                                          <p:stCondLst>
                                            <p:cond delay="0"/>
                                          </p:stCondLst>
                                        </p:cTn>
                                        <p:tgtEl>
                                          <p:spTgt spid="10"/>
                                        </p:tgtEl>
                                        <p:attrNameLst>
                                          <p:attrName>ppt_x</p:attrName>
                                          <p:attrName>ppt_y</p:attrName>
                                        </p:attrNameLst>
                                      </p:cBhvr>
                                      <p:rCtr x="0" y="-3611"/>
                                    </p:animMotion>
                                    <p:animRot by="1500000">
                                      <p:cBhvr>
                                        <p:cTn id="46" dur="375" fill="hold">
                                          <p:stCondLst>
                                            <p:cond delay="0"/>
                                          </p:stCondLst>
                                        </p:cTn>
                                        <p:tgtEl>
                                          <p:spTgt spid="10"/>
                                        </p:tgtEl>
                                        <p:attrNameLst>
                                          <p:attrName>r</p:attrName>
                                        </p:attrNameLst>
                                      </p:cBhvr>
                                    </p:animRot>
                                    <p:animRot by="-1500000">
                                      <p:cBhvr>
                                        <p:cTn id="47" dur="375" fill="hold">
                                          <p:stCondLst>
                                            <p:cond delay="375"/>
                                          </p:stCondLst>
                                        </p:cTn>
                                        <p:tgtEl>
                                          <p:spTgt spid="10"/>
                                        </p:tgtEl>
                                        <p:attrNameLst>
                                          <p:attrName>r</p:attrName>
                                        </p:attrNameLst>
                                      </p:cBhvr>
                                    </p:animRot>
                                    <p:animRot by="-1500000">
                                      <p:cBhvr>
                                        <p:cTn id="48" dur="375" fill="hold">
                                          <p:stCondLst>
                                            <p:cond delay="750"/>
                                          </p:stCondLst>
                                        </p:cTn>
                                        <p:tgtEl>
                                          <p:spTgt spid="10"/>
                                        </p:tgtEl>
                                        <p:attrNameLst>
                                          <p:attrName>r</p:attrName>
                                        </p:attrNameLst>
                                      </p:cBhvr>
                                    </p:animRot>
                                    <p:animRot by="1500000">
                                      <p:cBhvr>
                                        <p:cTn id="49" dur="375" fill="hold">
                                          <p:stCondLst>
                                            <p:cond delay="1125"/>
                                          </p:stCondLst>
                                        </p:cTn>
                                        <p:tgtEl>
                                          <p:spTgt spid="10"/>
                                        </p:tgtEl>
                                        <p:attrNameLst>
                                          <p:attrName>r</p:attrName>
                                        </p:attrNameLst>
                                      </p:cBhvr>
                                    </p:animRot>
                                  </p:childTnLst>
                                </p:cTn>
                              </p:par>
                            </p:childTnLst>
                          </p:cTn>
                        </p:par>
                      </p:childTnLst>
                    </p:cTn>
                  </p:par>
                </p:childTnLst>
              </p:cTn>
              <p:nextCondLst>
                <p:cond evt="onClick" delay="0">
                  <p:tgtEl>
                    <p:spTgt spid="3"/>
                  </p:tgtEl>
                </p:cond>
              </p:nextCondLst>
            </p:seq>
          </p:childTnLst>
        </p:cTn>
      </p:par>
    </p:tnLst>
    <p:bldLst>
      <p:bldP spid="10" grpId="0"/>
      <p:bldP spid="10" grpId="1"/>
      <p:bldP spid="24"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rot="5400000">
            <a:off x="-700160" y="700160"/>
            <a:ext cx="6755927" cy="5355607"/>
          </a:xfrm>
          <a:custGeom>
            <a:avLst/>
            <a:gdLst/>
            <a:ahLst/>
            <a:cxnLst/>
            <a:rect l="l" t="t" r="r" b="b"/>
            <a:pathLst>
              <a:path w="6755927" h="5355607">
                <a:moveTo>
                  <a:pt x="0" y="0"/>
                </a:moveTo>
                <a:lnTo>
                  <a:pt x="6755927" y="0"/>
                </a:lnTo>
                <a:lnTo>
                  <a:pt x="6755927" y="5355607"/>
                </a:lnTo>
                <a:lnTo>
                  <a:pt x="0" y="53556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 name="Freeform 3"/>
          <p:cNvSpPr/>
          <p:nvPr/>
        </p:nvSpPr>
        <p:spPr>
          <a:xfrm>
            <a:off x="14533138" y="6277457"/>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Freeform 4"/>
          <p:cNvSpPr/>
          <p:nvPr/>
        </p:nvSpPr>
        <p:spPr>
          <a:xfrm rot="-10800000">
            <a:off x="12850453" y="-287601"/>
            <a:ext cx="5889265" cy="4143901"/>
          </a:xfrm>
          <a:custGeom>
            <a:avLst/>
            <a:gdLst/>
            <a:ahLst/>
            <a:cxnLst/>
            <a:rect l="l" t="t" r="r" b="b"/>
            <a:pathLst>
              <a:path w="5889265" h="4143901">
                <a:moveTo>
                  <a:pt x="0" y="0"/>
                </a:moveTo>
                <a:lnTo>
                  <a:pt x="5889265" y="0"/>
                </a:lnTo>
                <a:lnTo>
                  <a:pt x="5889265" y="4143902"/>
                </a:lnTo>
                <a:lnTo>
                  <a:pt x="0" y="41439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g"/>
          <p:cNvSpPr/>
          <p:nvPr/>
        </p:nvSpPr>
        <p:spPr>
          <a:xfrm>
            <a:off x="381000" y="6528037"/>
            <a:ext cx="3657600" cy="3657600"/>
          </a:xfrm>
          <a:custGeom>
            <a:avLst/>
            <a:gdLst/>
            <a:ahLst/>
            <a:cxnLst/>
            <a:rect l="l" t="t" r="r" b="b"/>
            <a:pathLst>
              <a:path w="7583005" h="10400630">
                <a:moveTo>
                  <a:pt x="0" y="0"/>
                </a:moveTo>
                <a:lnTo>
                  <a:pt x="7583005" y="0"/>
                </a:lnTo>
                <a:lnTo>
                  <a:pt x="7583005" y="10400631"/>
                </a:lnTo>
                <a:lnTo>
                  <a:pt x="0" y="104006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Rectangle 11"/>
          <p:cNvSpPr/>
          <p:nvPr/>
        </p:nvSpPr>
        <p:spPr>
          <a:xfrm>
            <a:off x="4311282" y="7550027"/>
            <a:ext cx="1893467"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+ 2</a:t>
            </a:r>
          </a:p>
        </p:txBody>
      </p:sp>
      <p:pic>
        <p:nvPicPr>
          <p:cNvPr id="15" name="Picture 14"/>
          <p:cNvPicPr>
            <a:picLocks/>
          </p:cNvPicPr>
          <p:nvPr/>
        </p:nvPicPr>
        <p:blipFill rotWithShape="1">
          <a:blip r:embed="rId15"/>
          <a:srcRect l="10884" t="9849" r="8869" b="10606"/>
          <a:stretch/>
        </p:blipFill>
        <p:spPr>
          <a:xfrm>
            <a:off x="6675120" y="0"/>
            <a:ext cx="4937760" cy="4023360"/>
          </a:xfrm>
          <a:prstGeom prst="rect">
            <a:avLst/>
          </a:prstGeom>
          <a:ln>
            <a:noFill/>
          </a:ln>
          <a:effectLst>
            <a:softEdge rad="112500"/>
          </a:effectLst>
        </p:spPr>
      </p:pic>
      <p:pic>
        <p:nvPicPr>
          <p:cNvPr id="21" name="Picture 20">
            <a:hlinkClick r:id="rId16" action="ppaction://hlinksldjump"/>
          </p:cNvPr>
          <p:cNvPicPr>
            <a:picLocks noChangeAspect="1"/>
          </p:cNvPicPr>
          <p:nvPr/>
        </p:nvPicPr>
        <p:blipFill>
          <a:blip r:embed="rId17"/>
          <a:stretch>
            <a:fillRect/>
          </a:stretch>
        </p:blipFill>
        <p:spPr>
          <a:xfrm>
            <a:off x="15934740" y="0"/>
            <a:ext cx="2353260" cy="1475360"/>
          </a:xfrm>
          <a:prstGeom prst="rect">
            <a:avLst/>
          </a:prstGeom>
        </p:spPr>
      </p:pic>
      <p:sp>
        <p:nvSpPr>
          <p:cNvPr id="22" name="Cloud Callout 21"/>
          <p:cNvSpPr/>
          <p:nvPr/>
        </p:nvSpPr>
        <p:spPr>
          <a:xfrm rot="541878">
            <a:off x="10443918" y="4282776"/>
            <a:ext cx="4754880" cy="2374804"/>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666556" y="5054680"/>
            <a:ext cx="4382931" cy="830997"/>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 take photos?</a:t>
            </a:r>
            <a:endParaRPr lang="en-US" sz="4800" b="1" cap="none" spc="0" dirty="0">
              <a:ln w="0"/>
              <a:solidFill>
                <a:schemeClr val="tx1"/>
              </a:solidFill>
              <a:latin typeface="Bahnschrift SemiBold Condensed" panose="020B0502040204020203" pitchFamily="34" charset="0"/>
            </a:endParaRPr>
          </a:p>
        </p:txBody>
      </p:sp>
      <p:sp>
        <p:nvSpPr>
          <p:cNvPr id="24" name="Cloud Callout 23"/>
          <p:cNvSpPr/>
          <p:nvPr/>
        </p:nvSpPr>
        <p:spPr>
          <a:xfrm rot="21323524" flipH="1">
            <a:off x="3926402" y="4228951"/>
            <a:ext cx="5588436" cy="2374804"/>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223783" y="4412040"/>
            <a:ext cx="4993675"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took</a:t>
            </a:r>
          </a:p>
          <a:p>
            <a:pPr algn="ctr"/>
            <a:r>
              <a:rPr lang="en-US" sz="4800" b="1" dirty="0">
                <a:ln w="0"/>
                <a:latin typeface="Bahnschrift SemiBold Condensed" panose="020B0502040204020203" pitchFamily="34" charset="0"/>
              </a:rPr>
              <a:t>photos with my mother.</a:t>
            </a:r>
            <a:endParaRPr lang="en-US" sz="4800" b="1" cap="none" spc="0" dirty="0">
              <a:ln w="0"/>
              <a:solidFill>
                <a:schemeClr val="tx1"/>
              </a:solidFill>
              <a:latin typeface="Bahnschrift SemiBold Condensed" panose="020B0502040204020203" pitchFamily="34" charset="0"/>
            </a:endParaRPr>
          </a:p>
        </p:txBody>
      </p:sp>
      <p:pic>
        <p:nvPicPr>
          <p:cNvPr id="26" name="Picture 25"/>
          <p:cNvPicPr>
            <a:picLocks noChangeAspect="1"/>
          </p:cNvPicPr>
          <p:nvPr/>
        </p:nvPicPr>
        <p:blipFill>
          <a:blip r:embed="rId18"/>
          <a:stretch>
            <a:fillRect/>
          </a:stretch>
        </p:blipFill>
        <p:spPr>
          <a:xfrm flipH="1">
            <a:off x="8132618" y="6429911"/>
            <a:ext cx="3657600" cy="3399073"/>
          </a:xfrm>
          <a:prstGeom prst="rect">
            <a:avLst/>
          </a:prstGeom>
        </p:spPr>
      </p:pic>
    </p:spTree>
    <p:extLst>
      <p:ext uri="{BB962C8B-B14F-4D97-AF65-F5344CB8AC3E}">
        <p14:creationId xmlns:p14="http://schemas.microsoft.com/office/powerpoint/2010/main" val="266147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750"/>
                                        <p:tgtEl>
                                          <p:spTgt spid="23"/>
                                        </p:tgtEl>
                                      </p:cBhvr>
                                    </p:animEffect>
                                    <p:anim calcmode="lin" valueType="num">
                                      <p:cBhvr>
                                        <p:cTn id="20" dur="750" fill="hold"/>
                                        <p:tgtEl>
                                          <p:spTgt spid="23"/>
                                        </p:tgtEl>
                                        <p:attrNameLst>
                                          <p:attrName>ppt_x</p:attrName>
                                        </p:attrNameLst>
                                      </p:cBhvr>
                                      <p:tavLst>
                                        <p:tav tm="0">
                                          <p:val>
                                            <p:strVal val="#ppt_x"/>
                                          </p:val>
                                        </p:tav>
                                        <p:tav tm="100000">
                                          <p:val>
                                            <p:strVal val="#ppt_x"/>
                                          </p:val>
                                        </p:tav>
                                      </p:tavLst>
                                    </p:anim>
                                    <p:anim calcmode="lin" valueType="num">
                                      <p:cBhvr>
                                        <p:cTn id="21" dur="75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750"/>
                                        <p:tgtEl>
                                          <p:spTgt spid="25"/>
                                        </p:tgtEl>
                                      </p:cBhvr>
                                    </p:animEffect>
                                    <p:anim calcmode="lin" valueType="num">
                                      <p:cBhvr>
                                        <p:cTn id="27" dur="750" fill="hold"/>
                                        <p:tgtEl>
                                          <p:spTgt spid="25"/>
                                        </p:tgtEl>
                                        <p:attrNameLst>
                                          <p:attrName>ppt_x</p:attrName>
                                        </p:attrNameLst>
                                      </p:cBhvr>
                                      <p:tavLst>
                                        <p:tav tm="0">
                                          <p:val>
                                            <p:strVal val="#ppt_x"/>
                                          </p:val>
                                        </p:tav>
                                        <p:tav tm="100000">
                                          <p:val>
                                            <p:strVal val="#ppt_x"/>
                                          </p:val>
                                        </p:tav>
                                      </p:tavLst>
                                    </p:anim>
                                    <p:anim calcmode="lin" valueType="num">
                                      <p:cBhvr>
                                        <p:cTn id="28" dur="75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0 4.81481E-6 L 0 -0.07207 " pathEditMode="relative" rAng="0" ptsTypes="AA">
                                      <p:cBhvr>
                                        <p:cTn id="45" dur="750" accel="50000" decel="50000" autoRev="1" fill="hold">
                                          <p:stCondLst>
                                            <p:cond delay="0"/>
                                          </p:stCondLst>
                                        </p:cTn>
                                        <p:tgtEl>
                                          <p:spTgt spid="12"/>
                                        </p:tgtEl>
                                        <p:attrNameLst>
                                          <p:attrName>ppt_x</p:attrName>
                                          <p:attrName>ppt_y</p:attrName>
                                        </p:attrNameLst>
                                      </p:cBhvr>
                                      <p:rCtr x="0" y="-3611"/>
                                    </p:animMotion>
                                    <p:animRot by="1500000">
                                      <p:cBhvr>
                                        <p:cTn id="46" dur="375" fill="hold">
                                          <p:stCondLst>
                                            <p:cond delay="0"/>
                                          </p:stCondLst>
                                        </p:cTn>
                                        <p:tgtEl>
                                          <p:spTgt spid="12"/>
                                        </p:tgtEl>
                                        <p:attrNameLst>
                                          <p:attrName>r</p:attrName>
                                        </p:attrNameLst>
                                      </p:cBhvr>
                                    </p:animRot>
                                    <p:animRot by="-1500000">
                                      <p:cBhvr>
                                        <p:cTn id="47" dur="375" fill="hold">
                                          <p:stCondLst>
                                            <p:cond delay="375"/>
                                          </p:stCondLst>
                                        </p:cTn>
                                        <p:tgtEl>
                                          <p:spTgt spid="12"/>
                                        </p:tgtEl>
                                        <p:attrNameLst>
                                          <p:attrName>r</p:attrName>
                                        </p:attrNameLst>
                                      </p:cBhvr>
                                    </p:animRot>
                                    <p:animRot by="-1500000">
                                      <p:cBhvr>
                                        <p:cTn id="48" dur="375" fill="hold">
                                          <p:stCondLst>
                                            <p:cond delay="750"/>
                                          </p:stCondLst>
                                        </p:cTn>
                                        <p:tgtEl>
                                          <p:spTgt spid="12"/>
                                        </p:tgtEl>
                                        <p:attrNameLst>
                                          <p:attrName>r</p:attrName>
                                        </p:attrNameLst>
                                      </p:cBhvr>
                                    </p:animRot>
                                    <p:animRot by="1500000">
                                      <p:cBhvr>
                                        <p:cTn id="49" dur="375" fill="hold">
                                          <p:stCondLst>
                                            <p:cond delay="1125"/>
                                          </p:stCondLst>
                                        </p:cTn>
                                        <p:tgtEl>
                                          <p:spTgt spid="12"/>
                                        </p:tgtEl>
                                        <p:attrNameLst>
                                          <p:attrName>r</p:attrName>
                                        </p:attrNameLst>
                                      </p:cBhvr>
                                    </p:animRot>
                                  </p:childTnLst>
                                </p:cTn>
                              </p:par>
                            </p:childTnLst>
                          </p:cTn>
                        </p:par>
                      </p:childTnLst>
                    </p:cTn>
                  </p:par>
                </p:childTnLst>
              </p:cTn>
              <p:nextCondLst>
                <p:cond evt="onClick" delay="0">
                  <p:tgtEl>
                    <p:spTgt spid="11"/>
                  </p:tgtEl>
                </p:cond>
              </p:nextCondLst>
            </p:seq>
          </p:childTnLst>
        </p:cTn>
      </p:par>
    </p:tnLst>
    <p:bldLst>
      <p:bldP spid="12" grpId="0"/>
      <p:bldP spid="12" grpId="1"/>
      <p:bldP spid="23"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a:off x="228600" y="6252770"/>
            <a:ext cx="3657600" cy="3657600"/>
          </a:xfrm>
          <a:custGeom>
            <a:avLst/>
            <a:gdLst/>
            <a:ahLst/>
            <a:cxnLst/>
            <a:rect l="l" t="t" r="r" b="b"/>
            <a:pathLst>
              <a:path w="7515171" h="7200900">
                <a:moveTo>
                  <a:pt x="0" y="0"/>
                </a:moveTo>
                <a:lnTo>
                  <a:pt x="7515171" y="0"/>
                </a:lnTo>
                <a:lnTo>
                  <a:pt x="7515171" y="7200900"/>
                </a:lnTo>
                <a:lnTo>
                  <a:pt x="0" y="7200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 name="Freeform 3"/>
          <p:cNvSpPr/>
          <p:nvPr/>
        </p:nvSpPr>
        <p:spPr>
          <a:xfrm rot="4839690">
            <a:off x="15013843" y="670681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Freeform 4"/>
          <p:cNvSpPr/>
          <p:nvPr/>
        </p:nvSpPr>
        <p:spPr>
          <a:xfrm rot="5400000">
            <a:off x="-537944" y="537944"/>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Rectangle 9"/>
          <p:cNvSpPr/>
          <p:nvPr/>
        </p:nvSpPr>
        <p:spPr>
          <a:xfrm>
            <a:off x="4267200" y="7550027"/>
            <a:ext cx="1981632"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+ 3</a:t>
            </a:r>
          </a:p>
        </p:txBody>
      </p:sp>
      <p:pic>
        <p:nvPicPr>
          <p:cNvPr id="11" name="Picture 10"/>
          <p:cNvPicPr>
            <a:picLocks/>
          </p:cNvPicPr>
          <p:nvPr/>
        </p:nvPicPr>
        <p:blipFill>
          <a:blip r:embed="rId13"/>
          <a:stretch>
            <a:fillRect/>
          </a:stretch>
        </p:blipFill>
        <p:spPr>
          <a:xfrm>
            <a:off x="6675120" y="0"/>
            <a:ext cx="4937760" cy="4023360"/>
          </a:xfrm>
          <a:prstGeom prst="rect">
            <a:avLst/>
          </a:prstGeom>
          <a:ln>
            <a:noFill/>
          </a:ln>
          <a:effectLst>
            <a:softEdge rad="112500"/>
          </a:effectLst>
        </p:spPr>
      </p:pic>
      <p:pic>
        <p:nvPicPr>
          <p:cNvPr id="19" name="Picture 18">
            <a:hlinkClick r:id="rId14" action="ppaction://hlinksldjump"/>
          </p:cNvPr>
          <p:cNvPicPr>
            <a:picLocks noChangeAspect="1"/>
          </p:cNvPicPr>
          <p:nvPr/>
        </p:nvPicPr>
        <p:blipFill>
          <a:blip r:embed="rId15"/>
          <a:stretch>
            <a:fillRect/>
          </a:stretch>
        </p:blipFill>
        <p:spPr>
          <a:xfrm>
            <a:off x="15934740" y="0"/>
            <a:ext cx="2353260" cy="1475360"/>
          </a:xfrm>
          <a:prstGeom prst="rect">
            <a:avLst/>
          </a:prstGeom>
        </p:spPr>
      </p:pic>
      <p:sp>
        <p:nvSpPr>
          <p:cNvPr id="20" name="Cloud Callout 19"/>
          <p:cNvSpPr/>
          <p:nvPr/>
        </p:nvSpPr>
        <p:spPr>
          <a:xfrm rot="541878">
            <a:off x="10483508" y="3781493"/>
            <a:ext cx="4754880" cy="2879213"/>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732802" y="4305300"/>
            <a:ext cx="4256293"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 </a:t>
            </a:r>
          </a:p>
          <a:p>
            <a:pPr algn="ctr"/>
            <a:r>
              <a:rPr lang="en-US" sz="4800" b="1" dirty="0">
                <a:ln w="0"/>
                <a:latin typeface="Bahnschrift SemiBold Condensed" panose="020B0502040204020203" pitchFamily="34" charset="0"/>
              </a:rPr>
              <a:t>walk on the beach?</a:t>
            </a:r>
            <a:endParaRPr lang="en-US" sz="4800" b="1" cap="none" spc="0" dirty="0">
              <a:ln w="0"/>
              <a:solidFill>
                <a:schemeClr val="tx1"/>
              </a:solidFill>
              <a:latin typeface="Bahnschrift SemiBold Condensed" panose="020B0502040204020203" pitchFamily="34" charset="0"/>
            </a:endParaRPr>
          </a:p>
        </p:txBody>
      </p:sp>
      <p:sp>
        <p:nvSpPr>
          <p:cNvPr id="22" name="Cloud Callout 21"/>
          <p:cNvSpPr/>
          <p:nvPr/>
        </p:nvSpPr>
        <p:spPr>
          <a:xfrm rot="21323524" flipH="1">
            <a:off x="4738578" y="3691865"/>
            <a:ext cx="4754651" cy="2879213"/>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170399" y="4000500"/>
            <a:ext cx="3894015" cy="2308324"/>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walked</a:t>
            </a:r>
          </a:p>
          <a:p>
            <a:pPr algn="ctr"/>
            <a:r>
              <a:rPr lang="en-US" sz="4800" b="1" dirty="0">
                <a:ln w="0"/>
                <a:latin typeface="Bahnschrift SemiBold Condensed" panose="020B0502040204020203" pitchFamily="34" charset="0"/>
              </a:rPr>
              <a:t>on the beach </a:t>
            </a:r>
          </a:p>
          <a:p>
            <a:pPr algn="ctr"/>
            <a:r>
              <a:rPr lang="en-US" sz="4800" b="1" dirty="0">
                <a:ln w="0"/>
                <a:latin typeface="Bahnschrift SemiBold Condensed" panose="020B0502040204020203" pitchFamily="34" charset="0"/>
              </a:rPr>
              <a:t>with my family.</a:t>
            </a:r>
            <a:endParaRPr lang="en-US" sz="4800" b="1" cap="none" spc="0" dirty="0">
              <a:ln w="0"/>
              <a:solidFill>
                <a:schemeClr val="tx1"/>
              </a:solidFill>
              <a:latin typeface="Bahnschrift SemiBold Condensed" panose="020B0502040204020203" pitchFamily="34" charset="0"/>
            </a:endParaRPr>
          </a:p>
        </p:txBody>
      </p:sp>
      <p:pic>
        <p:nvPicPr>
          <p:cNvPr id="24" name="Picture 23"/>
          <p:cNvPicPr>
            <a:picLocks noChangeAspect="1"/>
          </p:cNvPicPr>
          <p:nvPr/>
        </p:nvPicPr>
        <p:blipFill>
          <a:blip r:embed="rId16"/>
          <a:stretch>
            <a:fillRect/>
          </a:stretch>
        </p:blipFill>
        <p:spPr>
          <a:xfrm flipH="1">
            <a:off x="8132618" y="6429911"/>
            <a:ext cx="3657600" cy="3399073"/>
          </a:xfrm>
          <a:prstGeom prst="rect">
            <a:avLst/>
          </a:prstGeom>
        </p:spPr>
      </p:pic>
    </p:spTree>
    <p:extLst>
      <p:ext uri="{BB962C8B-B14F-4D97-AF65-F5344CB8AC3E}">
        <p14:creationId xmlns:p14="http://schemas.microsoft.com/office/powerpoint/2010/main" val="378651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750"/>
                                        <p:tgtEl>
                                          <p:spTgt spid="23"/>
                                        </p:tgtEl>
                                      </p:cBhvr>
                                    </p:animEffect>
                                    <p:anim calcmode="lin" valueType="num">
                                      <p:cBhvr>
                                        <p:cTn id="27" dur="750" fill="hold"/>
                                        <p:tgtEl>
                                          <p:spTgt spid="23"/>
                                        </p:tgtEl>
                                        <p:attrNameLst>
                                          <p:attrName>ppt_x</p:attrName>
                                        </p:attrNameLst>
                                      </p:cBhvr>
                                      <p:tavLst>
                                        <p:tav tm="0">
                                          <p:val>
                                            <p:strVal val="#ppt_x"/>
                                          </p:val>
                                        </p:tav>
                                        <p:tav tm="100000">
                                          <p:val>
                                            <p:strVal val="#ppt_x"/>
                                          </p:val>
                                        </p:tav>
                                      </p:tavLst>
                                    </p:anim>
                                    <p:anim calcmode="lin" valueType="num">
                                      <p:cBhvr>
                                        <p:cTn id="28" dur="75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2"/>
                                        </p:tgtEl>
                                        <p:attrNameLst>
                                          <p:attrName>r</p:attrName>
                                        </p:attrNameLst>
                                      </p:cBhvr>
                                    </p:animRot>
                                    <p:animRot by="-240000">
                                      <p:cBhvr>
                                        <p:cTn id="34" dur="200" fill="hold">
                                          <p:stCondLst>
                                            <p:cond delay="200"/>
                                          </p:stCondLst>
                                        </p:cTn>
                                        <p:tgtEl>
                                          <p:spTgt spid="2"/>
                                        </p:tgtEl>
                                        <p:attrNameLst>
                                          <p:attrName>r</p:attrName>
                                        </p:attrNameLst>
                                      </p:cBhvr>
                                    </p:animRot>
                                    <p:animRot by="240000">
                                      <p:cBhvr>
                                        <p:cTn id="35" dur="200" fill="hold">
                                          <p:stCondLst>
                                            <p:cond delay="400"/>
                                          </p:stCondLst>
                                        </p:cTn>
                                        <p:tgtEl>
                                          <p:spTgt spid="2"/>
                                        </p:tgtEl>
                                        <p:attrNameLst>
                                          <p:attrName>r</p:attrName>
                                        </p:attrNameLst>
                                      </p:cBhvr>
                                    </p:animRot>
                                    <p:animRot by="-240000">
                                      <p:cBhvr>
                                        <p:cTn id="36" dur="200" fill="hold">
                                          <p:stCondLst>
                                            <p:cond delay="600"/>
                                          </p:stCondLst>
                                        </p:cTn>
                                        <p:tgtEl>
                                          <p:spTgt spid="2"/>
                                        </p:tgtEl>
                                        <p:attrNameLst>
                                          <p:attrName>r</p:attrName>
                                        </p:attrNameLst>
                                      </p:cBhvr>
                                    </p:animRot>
                                    <p:animRot by="120000">
                                      <p:cBhvr>
                                        <p:cTn id="37" dur="200" fill="hold">
                                          <p:stCondLst>
                                            <p:cond delay="800"/>
                                          </p:stCondLst>
                                        </p:cTn>
                                        <p:tgtEl>
                                          <p:spTgt spid="2"/>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0 4.81481E-6 L 0 -0.07207 " pathEditMode="relative" rAng="0" ptsTypes="AA">
                                      <p:cBhvr>
                                        <p:cTn id="45" dur="750" accel="50000" decel="50000" autoRev="1" fill="hold">
                                          <p:stCondLst>
                                            <p:cond delay="0"/>
                                          </p:stCondLst>
                                        </p:cTn>
                                        <p:tgtEl>
                                          <p:spTgt spid="10"/>
                                        </p:tgtEl>
                                        <p:attrNameLst>
                                          <p:attrName>ppt_x</p:attrName>
                                          <p:attrName>ppt_y</p:attrName>
                                        </p:attrNameLst>
                                      </p:cBhvr>
                                      <p:rCtr x="0" y="-3611"/>
                                    </p:animMotion>
                                    <p:animRot by="1500000">
                                      <p:cBhvr>
                                        <p:cTn id="46" dur="375" fill="hold">
                                          <p:stCondLst>
                                            <p:cond delay="0"/>
                                          </p:stCondLst>
                                        </p:cTn>
                                        <p:tgtEl>
                                          <p:spTgt spid="10"/>
                                        </p:tgtEl>
                                        <p:attrNameLst>
                                          <p:attrName>r</p:attrName>
                                        </p:attrNameLst>
                                      </p:cBhvr>
                                    </p:animRot>
                                    <p:animRot by="-1500000">
                                      <p:cBhvr>
                                        <p:cTn id="47" dur="375" fill="hold">
                                          <p:stCondLst>
                                            <p:cond delay="375"/>
                                          </p:stCondLst>
                                        </p:cTn>
                                        <p:tgtEl>
                                          <p:spTgt spid="10"/>
                                        </p:tgtEl>
                                        <p:attrNameLst>
                                          <p:attrName>r</p:attrName>
                                        </p:attrNameLst>
                                      </p:cBhvr>
                                    </p:animRot>
                                    <p:animRot by="-1500000">
                                      <p:cBhvr>
                                        <p:cTn id="48" dur="375" fill="hold">
                                          <p:stCondLst>
                                            <p:cond delay="750"/>
                                          </p:stCondLst>
                                        </p:cTn>
                                        <p:tgtEl>
                                          <p:spTgt spid="10"/>
                                        </p:tgtEl>
                                        <p:attrNameLst>
                                          <p:attrName>r</p:attrName>
                                        </p:attrNameLst>
                                      </p:cBhvr>
                                    </p:animRot>
                                    <p:animRot by="1500000">
                                      <p:cBhvr>
                                        <p:cTn id="49" dur="375" fill="hold">
                                          <p:stCondLst>
                                            <p:cond delay="1125"/>
                                          </p:stCondLst>
                                        </p:cTn>
                                        <p:tgtEl>
                                          <p:spTgt spid="10"/>
                                        </p:tgtEl>
                                        <p:attrNameLst>
                                          <p:attrName>r</p:attrName>
                                        </p:attrNameLst>
                                      </p:cBhvr>
                                    </p:animRot>
                                  </p:childTnLst>
                                </p:cTn>
                              </p:par>
                            </p:childTnLst>
                          </p:cTn>
                        </p:par>
                      </p:childTnLst>
                    </p:cTn>
                  </p:par>
                </p:childTnLst>
              </p:cTn>
              <p:nextCondLst>
                <p:cond evt="onClick" delay="0">
                  <p:tgtEl>
                    <p:spTgt spid="2"/>
                  </p:tgtEl>
                </p:cond>
              </p:nextCondLst>
            </p:seq>
          </p:childTnLst>
        </p:cTn>
      </p:par>
    </p:tnLst>
    <p:bldLst>
      <p:bldP spid="10" grpId="0"/>
      <p:bldP spid="10" grpId="1"/>
      <p:bldP spid="21"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0"/>
            <a:ext cx="18288000" cy="10287000"/>
          </a:xfrm>
          <a:prstGeom prst="rect">
            <a:avLst/>
          </a:prstGeom>
        </p:spPr>
      </p:pic>
      <p:sp>
        <p:nvSpPr>
          <p:cNvPr id="2" name="Freeform 2"/>
          <p:cNvSpPr/>
          <p:nvPr/>
        </p:nvSpPr>
        <p:spPr>
          <a:xfrm>
            <a:off x="304800" y="5461367"/>
            <a:ext cx="2743200" cy="4572000"/>
          </a:xfrm>
          <a:custGeom>
            <a:avLst/>
            <a:gdLst/>
            <a:ahLst/>
            <a:cxnLst/>
            <a:rect l="l" t="t" r="r" b="b"/>
            <a:pathLst>
              <a:path w="7593892" h="10520505">
                <a:moveTo>
                  <a:pt x="0" y="0"/>
                </a:moveTo>
                <a:lnTo>
                  <a:pt x="7593892" y="0"/>
                </a:lnTo>
                <a:lnTo>
                  <a:pt x="7593892" y="10520505"/>
                </a:lnTo>
                <a:lnTo>
                  <a:pt x="0" y="105205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rot="-5400000">
            <a:off x="13623634" y="6634062"/>
            <a:ext cx="5889265" cy="4143901"/>
          </a:xfrm>
          <a:custGeom>
            <a:avLst/>
            <a:gdLst/>
            <a:ahLst/>
            <a:cxnLst/>
            <a:rect l="l" t="t" r="r" b="b"/>
            <a:pathLst>
              <a:path w="5889265" h="4143901">
                <a:moveTo>
                  <a:pt x="0" y="0"/>
                </a:moveTo>
                <a:lnTo>
                  <a:pt x="5889265" y="0"/>
                </a:lnTo>
                <a:lnTo>
                  <a:pt x="5889265" y="4143902"/>
                </a:lnTo>
                <a:lnTo>
                  <a:pt x="0" y="41439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rot="5400000">
            <a:off x="-730805" y="730805"/>
            <a:ext cx="7051628" cy="5590018"/>
          </a:xfrm>
          <a:custGeom>
            <a:avLst/>
            <a:gdLst/>
            <a:ahLst/>
            <a:cxnLst/>
            <a:rect l="l" t="t" r="r" b="b"/>
            <a:pathLst>
              <a:path w="7051628" h="5590018">
                <a:moveTo>
                  <a:pt x="0" y="0"/>
                </a:moveTo>
                <a:lnTo>
                  <a:pt x="7051628" y="0"/>
                </a:lnTo>
                <a:lnTo>
                  <a:pt x="7051628" y="5590018"/>
                </a:lnTo>
                <a:lnTo>
                  <a:pt x="0" y="55900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10" name="Picture 2"/>
          <p:cNvPicPr>
            <a:picLocks noChangeAspect="1"/>
          </p:cNvPicPr>
          <p:nvPr/>
        </p:nvPicPr>
        <p:blipFill>
          <a:blip r:embed="rId11"/>
          <a:srcRect/>
          <a:stretch>
            <a:fillRect/>
          </a:stretch>
        </p:blipFill>
        <p:spPr>
          <a:xfrm>
            <a:off x="6324547" y="2493986"/>
            <a:ext cx="5638907" cy="5299028"/>
          </a:xfrm>
          <a:prstGeom prst="rect">
            <a:avLst/>
          </a:prstGeom>
        </p:spPr>
      </p:pic>
      <p:sp>
        <p:nvSpPr>
          <p:cNvPr id="11" name="Rectangle 10"/>
          <p:cNvSpPr/>
          <p:nvPr/>
        </p:nvSpPr>
        <p:spPr>
          <a:xfrm>
            <a:off x="2795009" y="7581900"/>
            <a:ext cx="1981632"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+ 3</a:t>
            </a:r>
          </a:p>
        </p:txBody>
      </p:sp>
      <p:pic>
        <p:nvPicPr>
          <p:cNvPr id="12" name="Picture 11">
            <a:hlinkClick r:id="rId12" action="ppaction://hlinksldjump"/>
          </p:cNvPr>
          <p:cNvPicPr>
            <a:picLocks noChangeAspect="1"/>
          </p:cNvPicPr>
          <p:nvPr/>
        </p:nvPicPr>
        <p:blipFill>
          <a:blip r:embed="rId13"/>
          <a:stretch>
            <a:fillRect/>
          </a:stretch>
        </p:blipFill>
        <p:spPr>
          <a:xfrm>
            <a:off x="15934740" y="0"/>
            <a:ext cx="2353260" cy="1475360"/>
          </a:xfrm>
          <a:prstGeom prst="rect">
            <a:avLst/>
          </a:prstGeom>
        </p:spPr>
      </p:pic>
    </p:spTree>
    <p:extLst>
      <p:ext uri="{BB962C8B-B14F-4D97-AF65-F5344CB8AC3E}">
        <p14:creationId xmlns:p14="http://schemas.microsoft.com/office/powerpoint/2010/main" val="4605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fill="hold"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1" presetClass="entr" presetSubtype="0" fill="hold" grpId="0" nodeType="withEffect">
                                  <p:stCondLst>
                                    <p:cond delay="0"/>
                                  </p:stCondLst>
                                  <p:iterate type="lt">
                                    <p:tmPct val="0"/>
                                  </p:iterate>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5"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26" dur="750" accel="50000" decel="50000" autoRev="1" fill="hold">
                                          <p:stCondLst>
                                            <p:cond delay="0"/>
                                          </p:stCondLst>
                                        </p:cTn>
                                        <p:tgtEl>
                                          <p:spTgt spid="11"/>
                                        </p:tgtEl>
                                        <p:attrNameLst>
                                          <p:attrName>ppt_x</p:attrName>
                                          <p:attrName>ppt_y</p:attrName>
                                        </p:attrNameLst>
                                      </p:cBhvr>
                                    </p:animMotion>
                                    <p:animRot by="1500000">
                                      <p:cBhvr>
                                        <p:cTn id="27" dur="375" fill="hold">
                                          <p:stCondLst>
                                            <p:cond delay="0"/>
                                          </p:stCondLst>
                                        </p:cTn>
                                        <p:tgtEl>
                                          <p:spTgt spid="11"/>
                                        </p:tgtEl>
                                        <p:attrNameLst>
                                          <p:attrName>r</p:attrName>
                                        </p:attrNameLst>
                                      </p:cBhvr>
                                    </p:animRot>
                                    <p:animRot by="-1500000">
                                      <p:cBhvr>
                                        <p:cTn id="28" dur="375" fill="hold">
                                          <p:stCondLst>
                                            <p:cond delay="375"/>
                                          </p:stCondLst>
                                        </p:cTn>
                                        <p:tgtEl>
                                          <p:spTgt spid="11"/>
                                        </p:tgtEl>
                                        <p:attrNameLst>
                                          <p:attrName>r</p:attrName>
                                        </p:attrNameLst>
                                      </p:cBhvr>
                                    </p:animRot>
                                    <p:animRot by="-1500000">
                                      <p:cBhvr>
                                        <p:cTn id="29" dur="375" fill="hold">
                                          <p:stCondLst>
                                            <p:cond delay="750"/>
                                          </p:stCondLst>
                                        </p:cTn>
                                        <p:tgtEl>
                                          <p:spTgt spid="11"/>
                                        </p:tgtEl>
                                        <p:attrNameLst>
                                          <p:attrName>r</p:attrName>
                                        </p:attrNameLst>
                                      </p:cBhvr>
                                    </p:animRot>
                                    <p:animRot by="1500000">
                                      <p:cBhvr>
                                        <p:cTn id="30" dur="375" fill="hold">
                                          <p:stCondLst>
                                            <p:cond delay="1125"/>
                                          </p:stCondLst>
                                        </p:cTn>
                                        <p:tgtEl>
                                          <p:spTgt spid="11"/>
                                        </p:tgtEl>
                                        <p:attrNameLst>
                                          <p:attrName>r</p:attrName>
                                        </p:attrNameLst>
                                      </p:cBhvr>
                                    </p:animRot>
                                  </p:childTnLst>
                                </p:cTn>
                              </p:par>
                            </p:childTnLst>
                          </p:cTn>
                        </p:par>
                      </p:childTnLst>
                    </p:cTn>
                  </p:par>
                </p:childTnLst>
              </p:cTn>
              <p:nextCondLst>
                <p:cond evt="onClick" delay="0">
                  <p:tgtEl>
                    <p:spTgt spid="2"/>
                  </p:tgtEl>
                </p:cond>
              </p:nextCondLst>
            </p:seq>
          </p:childTnLst>
        </p:cTn>
      </p:par>
    </p:tnLst>
    <p:bldLst>
      <p:bldP spid="11" grpId="0"/>
      <p:bldP spid="1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rot="-5400000">
            <a:off x="4667723" y="-2971800"/>
            <a:ext cx="8952554" cy="16230600"/>
            <a:chOff x="0" y="0"/>
            <a:chExt cx="2357874" cy="4274726"/>
          </a:xfrm>
        </p:grpSpPr>
        <p:sp>
          <p:nvSpPr>
            <p:cNvPr id="3" name="Freeform 3"/>
            <p:cNvSpPr/>
            <p:nvPr/>
          </p:nvSpPr>
          <p:spPr>
            <a:xfrm>
              <a:off x="0" y="0"/>
              <a:ext cx="2357874" cy="4274726"/>
            </a:xfrm>
            <a:custGeom>
              <a:avLst/>
              <a:gdLst/>
              <a:ahLst/>
              <a:cxnLst/>
              <a:rect l="l" t="t" r="r" b="b"/>
              <a:pathLst>
                <a:path w="2357874" h="4274726">
                  <a:moveTo>
                    <a:pt x="64858" y="0"/>
                  </a:moveTo>
                  <a:lnTo>
                    <a:pt x="2293016" y="0"/>
                  </a:lnTo>
                  <a:cubicBezTo>
                    <a:pt x="2310218" y="0"/>
                    <a:pt x="2326715" y="6833"/>
                    <a:pt x="2338878" y="18996"/>
                  </a:cubicBezTo>
                  <a:cubicBezTo>
                    <a:pt x="2351041" y="31160"/>
                    <a:pt x="2357874" y="47657"/>
                    <a:pt x="2357874" y="64858"/>
                  </a:cubicBezTo>
                  <a:lnTo>
                    <a:pt x="2357874" y="4209868"/>
                  </a:lnTo>
                  <a:cubicBezTo>
                    <a:pt x="2357874" y="4227070"/>
                    <a:pt x="2351041" y="4243566"/>
                    <a:pt x="2338878" y="4255729"/>
                  </a:cubicBezTo>
                  <a:cubicBezTo>
                    <a:pt x="2326715" y="4267893"/>
                    <a:pt x="2310218" y="4274726"/>
                    <a:pt x="2293016" y="4274726"/>
                  </a:cubicBezTo>
                  <a:lnTo>
                    <a:pt x="64858" y="4274726"/>
                  </a:lnTo>
                  <a:cubicBezTo>
                    <a:pt x="47657" y="4274726"/>
                    <a:pt x="31160" y="4267893"/>
                    <a:pt x="18996" y="4255729"/>
                  </a:cubicBezTo>
                  <a:cubicBezTo>
                    <a:pt x="6833" y="4243566"/>
                    <a:pt x="0" y="4227070"/>
                    <a:pt x="0" y="4209868"/>
                  </a:cubicBezTo>
                  <a:lnTo>
                    <a:pt x="0" y="64858"/>
                  </a:lnTo>
                  <a:cubicBezTo>
                    <a:pt x="0" y="47657"/>
                    <a:pt x="6833" y="31160"/>
                    <a:pt x="18996" y="18996"/>
                  </a:cubicBezTo>
                  <a:cubicBezTo>
                    <a:pt x="31160" y="6833"/>
                    <a:pt x="47657" y="0"/>
                    <a:pt x="64858" y="0"/>
                  </a:cubicBezTo>
                  <a:close/>
                </a:path>
              </a:pathLst>
            </a:custGeom>
            <a:solidFill>
              <a:srgbClr val="FFFBE5"/>
            </a:solidFill>
            <a:ln cap="rnd">
              <a:noFill/>
              <a:prstDash val="solid"/>
              <a:round/>
            </a:ln>
          </p:spPr>
        </p:sp>
        <p:sp>
          <p:nvSpPr>
            <p:cNvPr id="4" name="TextBox 4"/>
            <p:cNvSpPr txBox="1"/>
            <p:nvPr/>
          </p:nvSpPr>
          <p:spPr>
            <a:xfrm>
              <a:off x="0" y="-9525"/>
              <a:ext cx="2357874" cy="4284251"/>
            </a:xfrm>
            <a:prstGeom prst="rect">
              <a:avLst/>
            </a:prstGeom>
          </p:spPr>
          <p:txBody>
            <a:bodyPr lIns="50800" tIns="50800" rIns="50800" bIns="50800" rtlCol="0" anchor="ctr"/>
            <a:lstStyle/>
            <a:p>
              <a:pPr algn="ctr">
                <a:lnSpc>
                  <a:spcPts val="2519"/>
                </a:lnSpc>
              </a:pPr>
              <a:endParaRPr/>
            </a:p>
          </p:txBody>
        </p:sp>
      </p:grpSp>
      <p:grpSp>
        <p:nvGrpSpPr>
          <p:cNvPr id="14" name="Group 14"/>
          <p:cNvGrpSpPr/>
          <p:nvPr/>
        </p:nvGrpSpPr>
        <p:grpSpPr>
          <a:xfrm>
            <a:off x="8183384" y="1289288"/>
            <a:ext cx="1921232" cy="333137"/>
            <a:chOff x="0" y="0"/>
            <a:chExt cx="506003" cy="87740"/>
          </a:xfrm>
        </p:grpSpPr>
        <p:sp>
          <p:nvSpPr>
            <p:cNvPr id="15" name="Freeform 15"/>
            <p:cNvSpPr/>
            <p:nvPr/>
          </p:nvSpPr>
          <p:spPr>
            <a:xfrm>
              <a:off x="0" y="0"/>
              <a:ext cx="506003" cy="87740"/>
            </a:xfrm>
            <a:custGeom>
              <a:avLst/>
              <a:gdLst/>
              <a:ahLst/>
              <a:cxnLst/>
              <a:rect l="l" t="t" r="r" b="b"/>
              <a:pathLst>
                <a:path w="506003" h="87740">
                  <a:moveTo>
                    <a:pt x="43870" y="0"/>
                  </a:moveTo>
                  <a:lnTo>
                    <a:pt x="462133" y="0"/>
                  </a:lnTo>
                  <a:cubicBezTo>
                    <a:pt x="473768" y="0"/>
                    <a:pt x="484927" y="4622"/>
                    <a:pt x="493154" y="12849"/>
                  </a:cubicBezTo>
                  <a:cubicBezTo>
                    <a:pt x="501381" y="21076"/>
                    <a:pt x="506003" y="32235"/>
                    <a:pt x="506003" y="43870"/>
                  </a:cubicBezTo>
                  <a:lnTo>
                    <a:pt x="506003" y="43870"/>
                  </a:lnTo>
                  <a:cubicBezTo>
                    <a:pt x="506003" y="55505"/>
                    <a:pt x="501381" y="66663"/>
                    <a:pt x="493154" y="74891"/>
                  </a:cubicBezTo>
                  <a:cubicBezTo>
                    <a:pt x="484927" y="83118"/>
                    <a:pt x="473768" y="87740"/>
                    <a:pt x="462133" y="87740"/>
                  </a:cubicBezTo>
                  <a:lnTo>
                    <a:pt x="43870" y="87740"/>
                  </a:lnTo>
                  <a:cubicBezTo>
                    <a:pt x="32235" y="87740"/>
                    <a:pt x="21076" y="83118"/>
                    <a:pt x="12849" y="74891"/>
                  </a:cubicBezTo>
                  <a:cubicBezTo>
                    <a:pt x="4622" y="66663"/>
                    <a:pt x="0" y="55505"/>
                    <a:pt x="0" y="43870"/>
                  </a:cubicBezTo>
                  <a:lnTo>
                    <a:pt x="0" y="43870"/>
                  </a:lnTo>
                  <a:cubicBezTo>
                    <a:pt x="0" y="32235"/>
                    <a:pt x="4622" y="21076"/>
                    <a:pt x="12849" y="12849"/>
                  </a:cubicBezTo>
                  <a:cubicBezTo>
                    <a:pt x="21076" y="4622"/>
                    <a:pt x="32235" y="0"/>
                    <a:pt x="43870" y="0"/>
                  </a:cubicBezTo>
                  <a:close/>
                </a:path>
              </a:pathLst>
            </a:custGeom>
            <a:solidFill>
              <a:srgbClr val="231F20"/>
            </a:solidFill>
          </p:spPr>
        </p:sp>
        <p:sp>
          <p:nvSpPr>
            <p:cNvPr id="16" name="TextBox 16"/>
            <p:cNvSpPr txBox="1"/>
            <p:nvPr/>
          </p:nvSpPr>
          <p:spPr>
            <a:xfrm>
              <a:off x="0" y="-9525"/>
              <a:ext cx="506003" cy="97265"/>
            </a:xfrm>
            <a:prstGeom prst="rect">
              <a:avLst/>
            </a:prstGeom>
          </p:spPr>
          <p:txBody>
            <a:bodyPr lIns="50800" tIns="50800" rIns="50800" bIns="50800" rtlCol="0" anchor="ctr"/>
            <a:lstStyle/>
            <a:p>
              <a:pPr algn="ctr">
                <a:lnSpc>
                  <a:spcPts val="2519"/>
                </a:lnSpc>
              </a:pPr>
              <a:endParaRPr/>
            </a:p>
          </p:txBody>
        </p:sp>
      </p:grpSp>
      <p:grpSp>
        <p:nvGrpSpPr>
          <p:cNvPr id="17" name="Group 17"/>
          <p:cNvGrpSpPr/>
          <p:nvPr/>
        </p:nvGrpSpPr>
        <p:grpSpPr>
          <a:xfrm>
            <a:off x="8902462" y="1028700"/>
            <a:ext cx="483075" cy="48307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sp>
        <p:sp>
          <p:nvSpPr>
            <p:cNvPr id="19" name="TextBox 19"/>
            <p:cNvSpPr txBox="1"/>
            <p:nvPr/>
          </p:nvSpPr>
          <p:spPr>
            <a:xfrm>
              <a:off x="76200" y="66675"/>
              <a:ext cx="660400" cy="669925"/>
            </a:xfrm>
            <a:prstGeom prst="rect">
              <a:avLst/>
            </a:prstGeom>
          </p:spPr>
          <p:txBody>
            <a:bodyPr lIns="50800" tIns="50800" rIns="50800" bIns="50800" rtlCol="0" anchor="ctr"/>
            <a:lstStyle/>
            <a:p>
              <a:pPr algn="ctr">
                <a:lnSpc>
                  <a:spcPts val="2519"/>
                </a:lnSpc>
              </a:pPr>
              <a:endParaRPr/>
            </a:p>
          </p:txBody>
        </p:sp>
      </p:grpSp>
      <p:sp>
        <p:nvSpPr>
          <p:cNvPr id="29" name="TextBox 29"/>
          <p:cNvSpPr txBox="1"/>
          <p:nvPr/>
        </p:nvSpPr>
        <p:spPr>
          <a:xfrm>
            <a:off x="4491488" y="1700129"/>
            <a:ext cx="9305024" cy="1538755"/>
          </a:xfrm>
          <a:prstGeom prst="rect">
            <a:avLst/>
          </a:prstGeom>
        </p:spPr>
        <p:txBody>
          <a:bodyPr lIns="0" tIns="0" rIns="0" bIns="0" rtlCol="0" anchor="t">
            <a:spAutoFit/>
          </a:bodyPr>
          <a:lstStyle/>
          <a:p>
            <a:pPr algn="ctr"/>
            <a:r>
              <a:rPr lang="en-US" sz="9999" b="1" spc="-499" dirty="0">
                <a:solidFill>
                  <a:srgbClr val="F64B4C"/>
                </a:solidFill>
                <a:latin typeface="OCR A Extended" panose="02010509020102010303" pitchFamily="50" charset="0"/>
              </a:rPr>
              <a:t>Scoreboard</a:t>
            </a:r>
          </a:p>
        </p:txBody>
      </p:sp>
      <p:grpSp>
        <p:nvGrpSpPr>
          <p:cNvPr id="57" name="Group 56"/>
          <p:cNvGrpSpPr/>
          <p:nvPr/>
        </p:nvGrpSpPr>
        <p:grpSpPr>
          <a:xfrm>
            <a:off x="3781351" y="3862873"/>
            <a:ext cx="5047926" cy="5395428"/>
            <a:chOff x="3781351" y="3862873"/>
            <a:chExt cx="5047926" cy="5395428"/>
          </a:xfrm>
        </p:grpSpPr>
        <p:pic>
          <p:nvPicPr>
            <p:cNvPr id="41" name="Picture 40"/>
            <p:cNvPicPr>
              <a:picLocks noChangeAspect="1"/>
            </p:cNvPicPr>
            <p:nvPr/>
          </p:nvPicPr>
          <p:blipFill>
            <a:blip r:embed="rId4"/>
            <a:stretch>
              <a:fillRect/>
            </a:stretch>
          </p:blipFill>
          <p:spPr>
            <a:xfrm>
              <a:off x="3781351" y="3862873"/>
              <a:ext cx="5047926" cy="5395428"/>
            </a:xfrm>
            <a:prstGeom prst="rect">
              <a:avLst/>
            </a:prstGeom>
          </p:spPr>
        </p:pic>
        <p:sp>
          <p:nvSpPr>
            <p:cNvPr id="44" name="TextBox 29"/>
            <p:cNvSpPr txBox="1"/>
            <p:nvPr/>
          </p:nvSpPr>
          <p:spPr>
            <a:xfrm>
              <a:off x="4134883" y="4076700"/>
              <a:ext cx="4340863" cy="923330"/>
            </a:xfrm>
            <a:prstGeom prst="rect">
              <a:avLst/>
            </a:prstGeom>
          </p:spPr>
          <p:txBody>
            <a:bodyPr lIns="0" tIns="0" rIns="0" bIns="0" rtlCol="0" anchor="t">
              <a:spAutoFit/>
            </a:bodyPr>
            <a:lstStyle/>
            <a:p>
              <a:pPr algn="ctr"/>
              <a:r>
                <a:rPr lang="en-US" sz="6000" b="1" spc="-499" dirty="0">
                  <a:solidFill>
                    <a:schemeClr val="bg1"/>
                  </a:solidFill>
                  <a:latin typeface="Kristen ITC" panose="03050502040202030202" pitchFamily="66" charset="0"/>
                </a:rPr>
                <a:t>TEAM A</a:t>
              </a:r>
            </a:p>
          </p:txBody>
        </p:sp>
      </p:grpSp>
      <p:sp>
        <p:nvSpPr>
          <p:cNvPr id="33" name="Freeform 33"/>
          <p:cNvSpPr/>
          <p:nvPr/>
        </p:nvSpPr>
        <p:spPr>
          <a:xfrm>
            <a:off x="5826343" y="6633113"/>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Freeform 34"/>
          <p:cNvSpPr/>
          <p:nvPr/>
        </p:nvSpPr>
        <p:spPr>
          <a:xfrm>
            <a:off x="7064474" y="6633113"/>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6" name="Freeform 36"/>
          <p:cNvSpPr/>
          <p:nvPr/>
        </p:nvSpPr>
        <p:spPr>
          <a:xfrm>
            <a:off x="4588212" y="6633113"/>
            <a:ext cx="920262" cy="875085"/>
          </a:xfrm>
          <a:custGeom>
            <a:avLst/>
            <a:gdLst/>
            <a:ahLst/>
            <a:cxnLst/>
            <a:rect l="l" t="t" r="r" b="b"/>
            <a:pathLst>
              <a:path w="920262" h="875085">
                <a:moveTo>
                  <a:pt x="0" y="0"/>
                </a:moveTo>
                <a:lnTo>
                  <a:pt x="920261" y="0"/>
                </a:lnTo>
                <a:lnTo>
                  <a:pt x="920261"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8" name="Group 57"/>
          <p:cNvGrpSpPr/>
          <p:nvPr/>
        </p:nvGrpSpPr>
        <p:grpSpPr>
          <a:xfrm>
            <a:off x="9415203" y="3862873"/>
            <a:ext cx="5047926" cy="5395428"/>
            <a:chOff x="9415203" y="3862873"/>
            <a:chExt cx="5047926" cy="5395428"/>
          </a:xfrm>
        </p:grpSpPr>
        <p:pic>
          <p:nvPicPr>
            <p:cNvPr id="42" name="Picture 41"/>
            <p:cNvPicPr>
              <a:picLocks noChangeAspect="1"/>
            </p:cNvPicPr>
            <p:nvPr/>
          </p:nvPicPr>
          <p:blipFill>
            <a:blip r:embed="rId4"/>
            <a:stretch>
              <a:fillRect/>
            </a:stretch>
          </p:blipFill>
          <p:spPr>
            <a:xfrm>
              <a:off x="9415203" y="3862873"/>
              <a:ext cx="5047926" cy="5395428"/>
            </a:xfrm>
            <a:prstGeom prst="rect">
              <a:avLst/>
            </a:prstGeom>
          </p:spPr>
        </p:pic>
        <p:sp>
          <p:nvSpPr>
            <p:cNvPr id="43" name="TextBox 29"/>
            <p:cNvSpPr txBox="1"/>
            <p:nvPr/>
          </p:nvSpPr>
          <p:spPr>
            <a:xfrm>
              <a:off x="9768735" y="4076700"/>
              <a:ext cx="4340863" cy="923330"/>
            </a:xfrm>
            <a:prstGeom prst="rect">
              <a:avLst/>
            </a:prstGeom>
          </p:spPr>
          <p:txBody>
            <a:bodyPr lIns="0" tIns="0" rIns="0" bIns="0" rtlCol="0" anchor="t">
              <a:spAutoFit/>
            </a:bodyPr>
            <a:lstStyle/>
            <a:p>
              <a:pPr algn="ctr"/>
              <a:r>
                <a:rPr lang="en-US" sz="6000" b="1" spc="-499" dirty="0">
                  <a:solidFill>
                    <a:schemeClr val="bg1"/>
                  </a:solidFill>
                  <a:latin typeface="Kristen ITC" panose="03050502040202030202" pitchFamily="66" charset="0"/>
                </a:rPr>
                <a:t>TEAM B</a:t>
              </a:r>
            </a:p>
          </p:txBody>
        </p:sp>
      </p:grpSp>
      <p:sp>
        <p:nvSpPr>
          <p:cNvPr id="50" name="Freeform 33"/>
          <p:cNvSpPr/>
          <p:nvPr/>
        </p:nvSpPr>
        <p:spPr>
          <a:xfrm>
            <a:off x="5826343" y="5448300"/>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1" name="Freeform 34"/>
          <p:cNvSpPr/>
          <p:nvPr/>
        </p:nvSpPr>
        <p:spPr>
          <a:xfrm>
            <a:off x="7064474" y="5448300"/>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2" name="Freeform 36"/>
          <p:cNvSpPr/>
          <p:nvPr/>
        </p:nvSpPr>
        <p:spPr>
          <a:xfrm>
            <a:off x="4588212" y="5448300"/>
            <a:ext cx="920262" cy="875085"/>
          </a:xfrm>
          <a:custGeom>
            <a:avLst/>
            <a:gdLst/>
            <a:ahLst/>
            <a:cxnLst/>
            <a:rect l="l" t="t" r="r" b="b"/>
            <a:pathLst>
              <a:path w="920262" h="875085">
                <a:moveTo>
                  <a:pt x="0" y="0"/>
                </a:moveTo>
                <a:lnTo>
                  <a:pt x="920261" y="0"/>
                </a:lnTo>
                <a:lnTo>
                  <a:pt x="920261"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4" name="Freeform 33"/>
          <p:cNvSpPr/>
          <p:nvPr/>
        </p:nvSpPr>
        <p:spPr>
          <a:xfrm>
            <a:off x="11581929" y="5448300"/>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5" name="Freeform 34"/>
          <p:cNvSpPr/>
          <p:nvPr/>
        </p:nvSpPr>
        <p:spPr>
          <a:xfrm>
            <a:off x="12820060" y="5448300"/>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6" name="Freeform 36"/>
          <p:cNvSpPr/>
          <p:nvPr/>
        </p:nvSpPr>
        <p:spPr>
          <a:xfrm>
            <a:off x="10343798" y="5448300"/>
            <a:ext cx="920262" cy="875085"/>
          </a:xfrm>
          <a:custGeom>
            <a:avLst/>
            <a:gdLst/>
            <a:ahLst/>
            <a:cxnLst/>
            <a:rect l="l" t="t" r="r" b="b"/>
            <a:pathLst>
              <a:path w="920262" h="875085">
                <a:moveTo>
                  <a:pt x="0" y="0"/>
                </a:moveTo>
                <a:lnTo>
                  <a:pt x="920261" y="0"/>
                </a:lnTo>
                <a:lnTo>
                  <a:pt x="920261"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009387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2304615" y="1262149"/>
            <a:ext cx="13678770" cy="7762702"/>
          </a:xfrm>
          <a:custGeom>
            <a:avLst/>
            <a:gdLst/>
            <a:ahLst/>
            <a:cxnLst/>
            <a:rect l="l" t="t" r="r" b="b"/>
            <a:pathLst>
              <a:path w="13678770" h="7762702">
                <a:moveTo>
                  <a:pt x="0" y="0"/>
                </a:moveTo>
                <a:lnTo>
                  <a:pt x="13678770" y="0"/>
                </a:lnTo>
                <a:lnTo>
                  <a:pt x="13678770" y="7762702"/>
                </a:lnTo>
                <a:lnTo>
                  <a:pt x="0" y="77627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V="1">
            <a:off x="-779447" y="8080161"/>
            <a:ext cx="3613732" cy="2683196"/>
          </a:xfrm>
          <a:custGeom>
            <a:avLst/>
            <a:gdLst/>
            <a:ahLst/>
            <a:cxnLst/>
            <a:rect l="l" t="t" r="r" b="b"/>
            <a:pathLst>
              <a:path w="3613732" h="2683196">
                <a:moveTo>
                  <a:pt x="0" y="2683197"/>
                </a:moveTo>
                <a:lnTo>
                  <a:pt x="3613732" y="2683197"/>
                </a:lnTo>
                <a:lnTo>
                  <a:pt x="3613732" y="0"/>
                </a:lnTo>
                <a:lnTo>
                  <a:pt x="0" y="0"/>
                </a:lnTo>
                <a:lnTo>
                  <a:pt x="0" y="2683197"/>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144000" y="9024851"/>
            <a:ext cx="2131341" cy="546398"/>
          </a:xfrm>
          <a:custGeom>
            <a:avLst/>
            <a:gdLst/>
            <a:ahLst/>
            <a:cxnLst/>
            <a:rect l="l" t="t" r="r" b="b"/>
            <a:pathLst>
              <a:path w="2131341" h="546398">
                <a:moveTo>
                  <a:pt x="0" y="0"/>
                </a:moveTo>
                <a:lnTo>
                  <a:pt x="2131341" y="0"/>
                </a:lnTo>
                <a:lnTo>
                  <a:pt x="2131341" y="546398"/>
                </a:lnTo>
                <a:lnTo>
                  <a:pt x="0" y="546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3773853" flipV="1">
            <a:off x="15382331" y="882105"/>
            <a:ext cx="3230108" cy="2353941"/>
          </a:xfrm>
          <a:custGeom>
            <a:avLst/>
            <a:gdLst/>
            <a:ahLst/>
            <a:cxnLst/>
            <a:rect l="l" t="t" r="r" b="b"/>
            <a:pathLst>
              <a:path w="3230108" h="2353941">
                <a:moveTo>
                  <a:pt x="0" y="2353941"/>
                </a:moveTo>
                <a:lnTo>
                  <a:pt x="3230108" y="2353941"/>
                </a:lnTo>
                <a:lnTo>
                  <a:pt x="3230108" y="0"/>
                </a:lnTo>
                <a:lnTo>
                  <a:pt x="0" y="0"/>
                </a:lnTo>
                <a:lnTo>
                  <a:pt x="0" y="235394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333327" y="6005483"/>
            <a:ext cx="1388183" cy="1609488"/>
          </a:xfrm>
          <a:custGeom>
            <a:avLst/>
            <a:gdLst/>
            <a:ahLst/>
            <a:cxnLst/>
            <a:rect l="l" t="t" r="r" b="b"/>
            <a:pathLst>
              <a:path w="1388183" h="1609488">
                <a:moveTo>
                  <a:pt x="1388183" y="0"/>
                </a:moveTo>
                <a:lnTo>
                  <a:pt x="0" y="0"/>
                </a:lnTo>
                <a:lnTo>
                  <a:pt x="0" y="1609487"/>
                </a:lnTo>
                <a:lnTo>
                  <a:pt x="1388183" y="1609487"/>
                </a:lnTo>
                <a:lnTo>
                  <a:pt x="1388183"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1472142">
            <a:off x="1854451" y="1918176"/>
            <a:ext cx="953470" cy="841437"/>
          </a:xfrm>
          <a:custGeom>
            <a:avLst/>
            <a:gdLst/>
            <a:ahLst/>
            <a:cxnLst/>
            <a:rect l="l" t="t" r="r" b="b"/>
            <a:pathLst>
              <a:path w="953470" h="841437">
                <a:moveTo>
                  <a:pt x="0" y="0"/>
                </a:moveTo>
                <a:lnTo>
                  <a:pt x="953470" y="0"/>
                </a:lnTo>
                <a:lnTo>
                  <a:pt x="953470" y="841437"/>
                </a:lnTo>
                <a:lnTo>
                  <a:pt x="0" y="8414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1472142">
            <a:off x="847979" y="1719900"/>
            <a:ext cx="768670" cy="678352"/>
          </a:xfrm>
          <a:custGeom>
            <a:avLst/>
            <a:gdLst/>
            <a:ahLst/>
            <a:cxnLst/>
            <a:rect l="l" t="t" r="r" b="b"/>
            <a:pathLst>
              <a:path w="768670" h="678352">
                <a:moveTo>
                  <a:pt x="0" y="0"/>
                </a:moveTo>
                <a:lnTo>
                  <a:pt x="768671" y="0"/>
                </a:lnTo>
                <a:lnTo>
                  <a:pt x="768671" y="678352"/>
                </a:lnTo>
                <a:lnTo>
                  <a:pt x="0" y="67835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rot="1472142">
            <a:off x="1959473" y="895074"/>
            <a:ext cx="768670" cy="678352"/>
          </a:xfrm>
          <a:custGeom>
            <a:avLst/>
            <a:gdLst/>
            <a:ahLst/>
            <a:cxnLst/>
            <a:rect l="l" t="t" r="r" b="b"/>
            <a:pathLst>
              <a:path w="768670" h="678352">
                <a:moveTo>
                  <a:pt x="0" y="0"/>
                </a:moveTo>
                <a:lnTo>
                  <a:pt x="768670" y="0"/>
                </a:lnTo>
                <a:lnTo>
                  <a:pt x="768670" y="678352"/>
                </a:lnTo>
                <a:lnTo>
                  <a:pt x="0" y="6783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a:off x="8780945" y="3598619"/>
            <a:ext cx="4164862" cy="4351911"/>
          </a:xfrm>
          <a:custGeom>
            <a:avLst/>
            <a:gdLst/>
            <a:ahLst/>
            <a:cxnLst/>
            <a:rect l="l" t="t" r="r" b="b"/>
            <a:pathLst>
              <a:path w="8440615" h="8229600">
                <a:moveTo>
                  <a:pt x="0" y="0"/>
                </a:moveTo>
                <a:lnTo>
                  <a:pt x="8440615" y="0"/>
                </a:lnTo>
                <a:lnTo>
                  <a:pt x="8440615" y="8229600"/>
                </a:lnTo>
                <a:lnTo>
                  <a:pt x="0" y="8229600"/>
                </a:lnTo>
                <a:lnTo>
                  <a:pt x="0" y="0"/>
                </a:lnTo>
                <a:close/>
              </a:path>
            </a:pathLst>
          </a:custGeom>
          <a:blipFill>
            <a:blip r:embed="rId19"/>
            <a:stretch>
              <a:fillRect/>
            </a:stretch>
          </a:blipFill>
        </p:spPr>
      </p:sp>
      <p:sp>
        <p:nvSpPr>
          <p:cNvPr id="16" name="Freeform 17"/>
          <p:cNvSpPr/>
          <p:nvPr/>
        </p:nvSpPr>
        <p:spPr>
          <a:xfrm>
            <a:off x="5244196" y="2336470"/>
            <a:ext cx="4221396" cy="2175956"/>
          </a:xfrm>
          <a:custGeom>
            <a:avLst/>
            <a:gdLst/>
            <a:ahLst/>
            <a:cxnLst/>
            <a:rect l="l" t="t" r="r" b="b"/>
            <a:pathLst>
              <a:path w="6294149" h="4114800">
                <a:moveTo>
                  <a:pt x="0" y="0"/>
                </a:moveTo>
                <a:lnTo>
                  <a:pt x="6294149" y="0"/>
                </a:lnTo>
                <a:lnTo>
                  <a:pt x="6294149"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extLst>
      <p:ext uri="{BB962C8B-B14F-4D97-AF65-F5344CB8AC3E}">
        <p14:creationId xmlns:p14="http://schemas.microsoft.com/office/powerpoint/2010/main" val="74507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743200" y="8724900"/>
            <a:ext cx="13783178"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https://www.facebook.com/tienganhglobalsuccess.vn/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513794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6"/>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7"/>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8"/>
            <a:stretch>
              <a:fillRect/>
            </a:stretch>
          </a:blipFill>
        </p:spPr>
      </p:sp>
      <p:sp>
        <p:nvSpPr>
          <p:cNvPr id="19" name="TextBox 8"/>
          <p:cNvSpPr txBox="1"/>
          <p:nvPr/>
        </p:nvSpPr>
        <p:spPr>
          <a:xfrm>
            <a:off x="3700537" y="5620256"/>
            <a:ext cx="11134144" cy="2031325"/>
          </a:xfrm>
          <a:prstGeom prst="rect">
            <a:avLst/>
          </a:prstGeom>
        </p:spPr>
        <p:txBody>
          <a:bodyPr lIns="0" tIns="0" rIns="0" bIns="0" rtlCol="0" anchor="t">
            <a:spAutoFit/>
          </a:bodyPr>
          <a:lstStyle/>
          <a:p>
            <a:pPr lvl="0" algn="ctr"/>
            <a:r>
              <a:rPr lang="en-US" sz="6600" b="1" dirty="0">
                <a:solidFill>
                  <a:srgbClr val="3333FF"/>
                </a:solidFill>
                <a:latin typeface="Broadway" panose="04040905080B02020502" pitchFamily="82" charset="0"/>
              </a:rPr>
              <a:t> Warm-up and Review.</a:t>
            </a:r>
          </a:p>
        </p:txBody>
      </p:sp>
      <p:grpSp>
        <p:nvGrpSpPr>
          <p:cNvPr id="20" name="Group 19"/>
          <p:cNvGrpSpPr/>
          <p:nvPr/>
        </p:nvGrpSpPr>
        <p:grpSpPr>
          <a:xfrm>
            <a:off x="7741704" y="2635419"/>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01</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24"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11"/>
            <a:stretch>
              <a:fillRect/>
            </a:stretch>
          </a:blipFill>
        </p:spPr>
      </p:sp>
    </p:spTree>
    <p:extLst>
      <p:ext uri="{BB962C8B-B14F-4D97-AF65-F5344CB8AC3E}">
        <p14:creationId xmlns:p14="http://schemas.microsoft.com/office/powerpoint/2010/main" val="700779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0" y="-23483"/>
            <a:ext cx="18288000" cy="10310483"/>
          </a:xfrm>
          <a:prstGeom prst="rect">
            <a:avLst/>
          </a:prstGeom>
        </p:spPr>
      </p:pic>
      <p:sp>
        <p:nvSpPr>
          <p:cNvPr id="2" name="Freeform 2"/>
          <p:cNvSpPr/>
          <p:nvPr/>
        </p:nvSpPr>
        <p:spPr>
          <a:xfrm rot="-10800000">
            <a:off x="4940959" y="-1326061"/>
            <a:ext cx="1290236" cy="2023899"/>
          </a:xfrm>
          <a:custGeom>
            <a:avLst/>
            <a:gdLst/>
            <a:ahLst/>
            <a:cxnLst/>
            <a:rect l="l" t="t" r="r" b="b"/>
            <a:pathLst>
              <a:path w="1290236" h="2023899">
                <a:moveTo>
                  <a:pt x="0" y="0"/>
                </a:moveTo>
                <a:lnTo>
                  <a:pt x="1290235" y="0"/>
                </a:lnTo>
                <a:lnTo>
                  <a:pt x="1290235" y="2023899"/>
                </a:lnTo>
                <a:lnTo>
                  <a:pt x="0" y="20238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rot="1707559">
            <a:off x="14577156" y="-8147"/>
            <a:ext cx="4076852" cy="2405343"/>
          </a:xfrm>
          <a:custGeom>
            <a:avLst/>
            <a:gdLst/>
            <a:ahLst/>
            <a:cxnLst/>
            <a:rect l="l" t="t" r="r" b="b"/>
            <a:pathLst>
              <a:path w="4076852" h="2405343">
                <a:moveTo>
                  <a:pt x="0" y="0"/>
                </a:moveTo>
                <a:lnTo>
                  <a:pt x="4076852" y="0"/>
                </a:lnTo>
                <a:lnTo>
                  <a:pt x="4076852" y="2405343"/>
                </a:lnTo>
                <a:lnTo>
                  <a:pt x="0" y="24053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 name="Freeform 4"/>
          <p:cNvSpPr/>
          <p:nvPr/>
        </p:nvSpPr>
        <p:spPr>
          <a:xfrm>
            <a:off x="15909815" y="3800688"/>
            <a:ext cx="3101806" cy="2706326"/>
          </a:xfrm>
          <a:custGeom>
            <a:avLst/>
            <a:gdLst/>
            <a:ahLst/>
            <a:cxnLst/>
            <a:rect l="l" t="t" r="r" b="b"/>
            <a:pathLst>
              <a:path w="3101806" h="2706326">
                <a:moveTo>
                  <a:pt x="0" y="0"/>
                </a:moveTo>
                <a:lnTo>
                  <a:pt x="3101806" y="0"/>
                </a:lnTo>
                <a:lnTo>
                  <a:pt x="3101806" y="2706326"/>
                </a:lnTo>
                <a:lnTo>
                  <a:pt x="0" y="27063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234456" y="4760739"/>
            <a:ext cx="2070261" cy="2120626"/>
          </a:xfrm>
          <a:custGeom>
            <a:avLst/>
            <a:gdLst/>
            <a:ahLst/>
            <a:cxnLst/>
            <a:rect l="l" t="t" r="r" b="b"/>
            <a:pathLst>
              <a:path w="2070261" h="2120626">
                <a:moveTo>
                  <a:pt x="0" y="0"/>
                </a:moveTo>
                <a:lnTo>
                  <a:pt x="2070261" y="0"/>
                </a:lnTo>
                <a:lnTo>
                  <a:pt x="2070261" y="2120625"/>
                </a:lnTo>
                <a:lnTo>
                  <a:pt x="0" y="21206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6" name="Freeform 6"/>
          <p:cNvSpPr/>
          <p:nvPr/>
        </p:nvSpPr>
        <p:spPr>
          <a:xfrm>
            <a:off x="4425618" y="8691583"/>
            <a:ext cx="2320917" cy="2874201"/>
          </a:xfrm>
          <a:custGeom>
            <a:avLst/>
            <a:gdLst/>
            <a:ahLst/>
            <a:cxnLst/>
            <a:rect l="l" t="t" r="r" b="b"/>
            <a:pathLst>
              <a:path w="2320917" h="2874201">
                <a:moveTo>
                  <a:pt x="0" y="0"/>
                </a:moveTo>
                <a:lnTo>
                  <a:pt x="2320917" y="0"/>
                </a:lnTo>
                <a:lnTo>
                  <a:pt x="2320917" y="2874200"/>
                </a:lnTo>
                <a:lnTo>
                  <a:pt x="0" y="28742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7" name="Freeform 7"/>
          <p:cNvSpPr/>
          <p:nvPr/>
        </p:nvSpPr>
        <p:spPr>
          <a:xfrm>
            <a:off x="11713214" y="-609777"/>
            <a:ext cx="1878227" cy="1509625"/>
          </a:xfrm>
          <a:custGeom>
            <a:avLst/>
            <a:gdLst/>
            <a:ahLst/>
            <a:cxnLst/>
            <a:rect l="l" t="t" r="r" b="b"/>
            <a:pathLst>
              <a:path w="1878227" h="1509625">
                <a:moveTo>
                  <a:pt x="0" y="0"/>
                </a:moveTo>
                <a:lnTo>
                  <a:pt x="1878226" y="0"/>
                </a:lnTo>
                <a:lnTo>
                  <a:pt x="1878226" y="1509625"/>
                </a:lnTo>
                <a:lnTo>
                  <a:pt x="0" y="150962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8" name="Group 8"/>
          <p:cNvGrpSpPr/>
          <p:nvPr/>
        </p:nvGrpSpPr>
        <p:grpSpPr>
          <a:xfrm>
            <a:off x="1268201" y="899848"/>
            <a:ext cx="15751598" cy="8487305"/>
            <a:chOff x="0" y="0"/>
            <a:chExt cx="4148569" cy="2235340"/>
          </a:xfrm>
        </p:grpSpPr>
        <p:sp>
          <p:nvSpPr>
            <p:cNvPr id="9" name="Freeform 9"/>
            <p:cNvSpPr/>
            <p:nvPr/>
          </p:nvSpPr>
          <p:spPr>
            <a:xfrm>
              <a:off x="0" y="0"/>
              <a:ext cx="4148569" cy="2235340"/>
            </a:xfrm>
            <a:custGeom>
              <a:avLst/>
              <a:gdLst/>
              <a:ahLst/>
              <a:cxnLst/>
              <a:rect l="l" t="t" r="r" b="b"/>
              <a:pathLst>
                <a:path w="4148569" h="2235340">
                  <a:moveTo>
                    <a:pt x="49150" y="0"/>
                  </a:moveTo>
                  <a:lnTo>
                    <a:pt x="4099419" y="0"/>
                  </a:lnTo>
                  <a:cubicBezTo>
                    <a:pt x="4126564" y="0"/>
                    <a:pt x="4148569" y="22005"/>
                    <a:pt x="4148569" y="49150"/>
                  </a:cubicBezTo>
                  <a:lnTo>
                    <a:pt x="4148569" y="2186189"/>
                  </a:lnTo>
                  <a:cubicBezTo>
                    <a:pt x="4148569" y="2199225"/>
                    <a:pt x="4143391" y="2211726"/>
                    <a:pt x="4134173" y="2220944"/>
                  </a:cubicBezTo>
                  <a:cubicBezTo>
                    <a:pt x="4124956" y="2230161"/>
                    <a:pt x="4112454" y="2235340"/>
                    <a:pt x="4099419" y="2235340"/>
                  </a:cubicBezTo>
                  <a:lnTo>
                    <a:pt x="49150" y="2235340"/>
                  </a:lnTo>
                  <a:cubicBezTo>
                    <a:pt x="36115" y="2235340"/>
                    <a:pt x="23613" y="2230161"/>
                    <a:pt x="14396" y="2220944"/>
                  </a:cubicBezTo>
                  <a:cubicBezTo>
                    <a:pt x="5178" y="2211726"/>
                    <a:pt x="0" y="2199225"/>
                    <a:pt x="0" y="2186189"/>
                  </a:cubicBezTo>
                  <a:lnTo>
                    <a:pt x="0" y="49150"/>
                  </a:lnTo>
                  <a:cubicBezTo>
                    <a:pt x="0" y="36115"/>
                    <a:pt x="5178" y="23613"/>
                    <a:pt x="14396" y="14396"/>
                  </a:cubicBezTo>
                  <a:cubicBezTo>
                    <a:pt x="23613" y="5178"/>
                    <a:pt x="36115" y="0"/>
                    <a:pt x="49150" y="0"/>
                  </a:cubicBezTo>
                  <a:close/>
                </a:path>
              </a:pathLst>
            </a:custGeom>
            <a:solidFill>
              <a:srgbClr val="FFFFFF"/>
            </a:solidFill>
            <a:ln w="76200" cap="rnd">
              <a:solidFill>
                <a:srgbClr val="000000"/>
              </a:solidFill>
              <a:prstDash val="solid"/>
              <a:round/>
            </a:ln>
          </p:spPr>
        </p:sp>
        <p:sp>
          <p:nvSpPr>
            <p:cNvPr id="10" name="TextBox 10"/>
            <p:cNvSpPr txBox="1"/>
            <p:nvPr/>
          </p:nvSpPr>
          <p:spPr>
            <a:xfrm>
              <a:off x="0" y="-47625"/>
              <a:ext cx="4148569" cy="2282965"/>
            </a:xfrm>
            <a:prstGeom prst="rect">
              <a:avLst/>
            </a:prstGeom>
          </p:spPr>
          <p:txBody>
            <a:bodyPr lIns="50800" tIns="50800" rIns="50800" bIns="50800" rtlCol="0" anchor="ctr"/>
            <a:lstStyle/>
            <a:p>
              <a:pPr algn="ctr">
                <a:lnSpc>
                  <a:spcPts val="2743"/>
                </a:lnSpc>
              </a:pPr>
              <a:endParaRPr/>
            </a:p>
          </p:txBody>
        </p:sp>
      </p:grpSp>
      <p:sp>
        <p:nvSpPr>
          <p:cNvPr id="11" name="Freeform 11"/>
          <p:cNvSpPr/>
          <p:nvPr/>
        </p:nvSpPr>
        <p:spPr>
          <a:xfrm>
            <a:off x="226830" y="-515976"/>
            <a:ext cx="2546984" cy="2810464"/>
          </a:xfrm>
          <a:custGeom>
            <a:avLst/>
            <a:gdLst/>
            <a:ahLst/>
            <a:cxnLst/>
            <a:rect l="l" t="t" r="r" b="b"/>
            <a:pathLst>
              <a:path w="3729038" h="4114800">
                <a:moveTo>
                  <a:pt x="0" y="0"/>
                </a:moveTo>
                <a:lnTo>
                  <a:pt x="3729037" y="0"/>
                </a:lnTo>
                <a:lnTo>
                  <a:pt x="3729037"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2" name="Freeform 12"/>
          <p:cNvSpPr/>
          <p:nvPr/>
        </p:nvSpPr>
        <p:spPr>
          <a:xfrm>
            <a:off x="716417" y="8371984"/>
            <a:ext cx="1717379" cy="1687325"/>
          </a:xfrm>
          <a:custGeom>
            <a:avLst/>
            <a:gdLst/>
            <a:ahLst/>
            <a:cxnLst/>
            <a:rect l="l" t="t" r="r" b="b"/>
            <a:pathLst>
              <a:path w="2765856" h="2717453">
                <a:moveTo>
                  <a:pt x="0" y="0"/>
                </a:moveTo>
                <a:lnTo>
                  <a:pt x="2765856" y="0"/>
                </a:lnTo>
                <a:lnTo>
                  <a:pt x="2765856" y="2717453"/>
                </a:lnTo>
                <a:lnTo>
                  <a:pt x="0" y="271745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3" name="Freeform 13"/>
          <p:cNvSpPr/>
          <p:nvPr/>
        </p:nvSpPr>
        <p:spPr>
          <a:xfrm>
            <a:off x="16287830" y="8090448"/>
            <a:ext cx="1523580" cy="2038235"/>
          </a:xfrm>
          <a:custGeom>
            <a:avLst/>
            <a:gdLst/>
            <a:ahLst/>
            <a:cxnLst/>
            <a:rect l="l" t="t" r="r" b="b"/>
            <a:pathLst>
              <a:path w="3265930" h="4369137">
                <a:moveTo>
                  <a:pt x="0" y="0"/>
                </a:moveTo>
                <a:lnTo>
                  <a:pt x="3265930" y="0"/>
                </a:lnTo>
                <a:lnTo>
                  <a:pt x="3265930" y="4369137"/>
                </a:lnTo>
                <a:lnTo>
                  <a:pt x="0" y="43691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5" name="Freeform 15"/>
          <p:cNvSpPr/>
          <p:nvPr/>
        </p:nvSpPr>
        <p:spPr>
          <a:xfrm>
            <a:off x="9853337" y="9628915"/>
            <a:ext cx="1290236" cy="2023899"/>
          </a:xfrm>
          <a:custGeom>
            <a:avLst/>
            <a:gdLst/>
            <a:ahLst/>
            <a:cxnLst/>
            <a:rect l="l" t="t" r="r" b="b"/>
            <a:pathLst>
              <a:path w="1290236" h="2023899">
                <a:moveTo>
                  <a:pt x="0" y="0"/>
                </a:moveTo>
                <a:lnTo>
                  <a:pt x="1290235" y="0"/>
                </a:lnTo>
                <a:lnTo>
                  <a:pt x="1290235" y="2023899"/>
                </a:lnTo>
                <a:lnTo>
                  <a:pt x="0" y="202389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0" name="Rectangle 19"/>
          <p:cNvSpPr/>
          <p:nvPr/>
        </p:nvSpPr>
        <p:spPr>
          <a:xfrm>
            <a:off x="4170328" y="8630872"/>
            <a:ext cx="8684237" cy="584775"/>
          </a:xfrm>
          <a:prstGeom prst="rect">
            <a:avLst/>
          </a:prstGeom>
        </p:spPr>
        <p:txBody>
          <a:bodyPr wrap="none">
            <a:spAutoFit/>
          </a:bodyPr>
          <a:lstStyle/>
          <a:p>
            <a:r>
              <a:rPr lang="en-US" sz="3200" dirty="0"/>
              <a:t>https://www.youtube.com/watch?v=tVlcKp3bWH8</a:t>
            </a:r>
          </a:p>
        </p:txBody>
      </p:sp>
      <p:pic>
        <p:nvPicPr>
          <p:cNvPr id="21" name="Hello! - Super Simple Songs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6"/>
          <a:stretch>
            <a:fillRect/>
          </a:stretch>
        </p:blipFill>
        <p:spPr>
          <a:xfrm>
            <a:off x="3301271" y="2155148"/>
            <a:ext cx="11685458" cy="6348842"/>
          </a:xfrm>
          <a:prstGeom prst="rect">
            <a:avLst/>
          </a:prstGeom>
        </p:spPr>
      </p:pic>
      <p:sp>
        <p:nvSpPr>
          <p:cNvPr id="22" name="Rectangle 21"/>
          <p:cNvSpPr/>
          <p:nvPr/>
        </p:nvSpPr>
        <p:spPr>
          <a:xfrm>
            <a:off x="4891073" y="1065833"/>
            <a:ext cx="8505855"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Gill Sans Ultra Bold" panose="020B0A02020104020203" pitchFamily="34" charset="0"/>
              </a:rPr>
              <a:t>Sing and do actions</a:t>
            </a:r>
          </a:p>
        </p:txBody>
      </p:sp>
    </p:spTree>
    <p:extLst>
      <p:ext uri="{BB962C8B-B14F-4D97-AF65-F5344CB8AC3E}">
        <p14:creationId xmlns:p14="http://schemas.microsoft.com/office/powerpoint/2010/main" val="13392563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Look, listen and repeat.</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02</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34275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and say.</a:t>
            </a:r>
          </a:p>
        </p:txBody>
      </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4"/>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5"/>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6"/>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0E1E45DC-3CD9-4653-BEB6-137B72CD2A2F}"/>
              </a:ext>
            </a:extLst>
          </p:cNvPr>
          <p:cNvPicPr>
            <a:picLocks noChangeAspect="1"/>
          </p:cNvPicPr>
          <p:nvPr/>
        </p:nvPicPr>
        <p:blipFill>
          <a:blip r:embed="rId7"/>
          <a:stretch>
            <a:fillRect/>
          </a:stretch>
        </p:blipFill>
        <p:spPr>
          <a:xfrm>
            <a:off x="2393392" y="2193950"/>
            <a:ext cx="14142008" cy="6149950"/>
          </a:xfrm>
          <a:prstGeom prst="rect">
            <a:avLst/>
          </a:prstGeom>
        </p:spPr>
      </p:pic>
      <p:grpSp>
        <p:nvGrpSpPr>
          <p:cNvPr id="32" name="Group 31"/>
          <p:cNvGrpSpPr/>
          <p:nvPr/>
        </p:nvGrpSpPr>
        <p:grpSpPr>
          <a:xfrm>
            <a:off x="3962401" y="3813636"/>
            <a:ext cx="11506199" cy="4468194"/>
            <a:chOff x="3696137" y="3685346"/>
            <a:chExt cx="11345387" cy="5985406"/>
          </a:xfrm>
        </p:grpSpPr>
        <p:pic>
          <p:nvPicPr>
            <p:cNvPr id="13" name="Picture 12"/>
            <p:cNvPicPr>
              <a:picLocks noChangeAspect="1"/>
            </p:cNvPicPr>
            <p:nvPr/>
          </p:nvPicPr>
          <p:blipFill>
            <a:blip r:embed="rId8"/>
            <a:stretch>
              <a:fillRect/>
            </a:stretch>
          </p:blipFill>
          <p:spPr>
            <a:xfrm>
              <a:off x="3696137" y="4037736"/>
              <a:ext cx="3014217" cy="971315"/>
            </a:xfrm>
            <a:prstGeom prst="roundRect">
              <a:avLst/>
            </a:prstGeom>
          </p:spPr>
        </p:pic>
        <p:pic>
          <p:nvPicPr>
            <p:cNvPr id="28" name="Picture 27"/>
            <p:cNvPicPr>
              <a:picLocks noChangeAspect="1"/>
            </p:cNvPicPr>
            <p:nvPr/>
          </p:nvPicPr>
          <p:blipFill>
            <a:blip r:embed="rId8"/>
            <a:stretch>
              <a:fillRect/>
            </a:stretch>
          </p:blipFill>
          <p:spPr>
            <a:xfrm>
              <a:off x="10900282" y="3685346"/>
              <a:ext cx="1828800" cy="533400"/>
            </a:xfrm>
            <a:prstGeom prst="roundRect">
              <a:avLst/>
            </a:prstGeom>
          </p:spPr>
        </p:pic>
        <p:pic>
          <p:nvPicPr>
            <p:cNvPr id="29" name="Picture 28"/>
            <p:cNvPicPr>
              <a:picLocks noChangeAspect="1"/>
            </p:cNvPicPr>
            <p:nvPr/>
          </p:nvPicPr>
          <p:blipFill>
            <a:blip r:embed="rId8"/>
            <a:stretch>
              <a:fillRect/>
            </a:stretch>
          </p:blipFill>
          <p:spPr>
            <a:xfrm>
              <a:off x="12486933" y="8658633"/>
              <a:ext cx="2554591" cy="822960"/>
            </a:xfrm>
            <a:prstGeom prst="roundRect">
              <a:avLst/>
            </a:prstGeom>
          </p:spPr>
        </p:pic>
        <p:pic>
          <p:nvPicPr>
            <p:cNvPr id="30" name="Picture 29"/>
            <p:cNvPicPr>
              <a:picLocks noChangeAspect="1"/>
            </p:cNvPicPr>
            <p:nvPr/>
          </p:nvPicPr>
          <p:blipFill>
            <a:blip r:embed="rId8"/>
            <a:stretch>
              <a:fillRect/>
            </a:stretch>
          </p:blipFill>
          <p:spPr>
            <a:xfrm>
              <a:off x="10704823" y="9164988"/>
              <a:ext cx="1524000" cy="505764"/>
            </a:xfrm>
            <a:prstGeom prst="roundRect">
              <a:avLst/>
            </a:prstGeom>
          </p:spPr>
        </p:pic>
        <p:pic>
          <p:nvPicPr>
            <p:cNvPr id="31" name="Picture 30"/>
            <p:cNvPicPr>
              <a:picLocks noChangeAspect="1"/>
            </p:cNvPicPr>
            <p:nvPr/>
          </p:nvPicPr>
          <p:blipFill>
            <a:blip r:embed="rId8"/>
            <a:stretch>
              <a:fillRect/>
            </a:stretch>
          </p:blipFill>
          <p:spPr>
            <a:xfrm>
              <a:off x="5203245" y="8865123"/>
              <a:ext cx="3014217" cy="526838"/>
            </a:xfrm>
            <a:prstGeom prst="roundRect">
              <a:avLst/>
            </a:prstGeom>
          </p:spPr>
        </p:pic>
      </p:grpSp>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8"/>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9"/>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10"/>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9"/>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6" name="Track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60485"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5E27A01-B985-4E44-994C-F39BC36B30A1}"/>
              </a:ext>
            </a:extLst>
          </p:cNvPr>
          <p:cNvPicPr>
            <a:picLocks noChangeAspect="1"/>
          </p:cNvPicPr>
          <p:nvPr/>
        </p:nvPicPr>
        <p:blipFill>
          <a:blip r:embed="rId12"/>
          <a:stretch>
            <a:fillRect/>
          </a:stretch>
        </p:blipFill>
        <p:spPr>
          <a:xfrm>
            <a:off x="4346870" y="2079437"/>
            <a:ext cx="10241642" cy="6541625"/>
          </a:xfrm>
          <a:prstGeom prst="rect">
            <a:avLst/>
          </a:prstGeom>
        </p:spPr>
      </p:pic>
      <p:pic>
        <p:nvPicPr>
          <p:cNvPr id="10" name="Track 1">
            <a:hlinkClick r:id="" action="ppaction://media"/>
            <a:extLst>
              <a:ext uri="{FF2B5EF4-FFF2-40B4-BE49-F238E27FC236}">
                <a16:creationId xmlns:a16="http://schemas.microsoft.com/office/drawing/2014/main" id="{32653F2A-2DD8-484C-84A8-FB441474F3A7}"/>
              </a:ext>
            </a:extLst>
          </p:cNvPr>
          <p:cNvPicPr>
            <a:picLocks noChangeAspect="1"/>
          </p:cNvPicPr>
          <p:nvPr>
            <a:audioFile r:link="rId3"/>
            <p:extLst>
              <p:ext uri="{DAA4B4D4-6D71-4841-9C94-3DE7FCFB9230}">
                <p14:media xmlns:p14="http://schemas.microsoft.com/office/powerpoint/2010/main" r:embed="rId4">
                  <p14:trim st="14000" end="14000.3125"/>
                </p14:media>
              </p:ext>
            </p:extLst>
          </p:nvPr>
        </p:nvPicPr>
        <p:blipFill>
          <a:blip r:embed="rId11"/>
          <a:stretch>
            <a:fillRect/>
          </a:stretch>
        </p:blipFill>
        <p:spPr>
          <a:xfrm>
            <a:off x="15088507" y="2558229"/>
            <a:ext cx="609600" cy="609600"/>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082"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8"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6" name="Track 1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989514"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4770BB88-710D-43CC-80CD-068307828655}"/>
              </a:ext>
            </a:extLst>
          </p:cNvPr>
          <p:cNvPicPr>
            <a:picLocks noChangeAspect="1"/>
          </p:cNvPicPr>
          <p:nvPr/>
        </p:nvPicPr>
        <p:blipFill>
          <a:blip r:embed="rId10"/>
          <a:stretch>
            <a:fillRect/>
          </a:stretch>
        </p:blipFill>
        <p:spPr>
          <a:xfrm>
            <a:off x="4913054" y="2273138"/>
            <a:ext cx="7719640" cy="6697099"/>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1317</TotalTime>
  <Words>1639</Words>
  <Application>Microsoft Office PowerPoint</Application>
  <PresentationFormat>Custom</PresentationFormat>
  <Paragraphs>168</Paragraphs>
  <Slides>39</Slides>
  <Notes>29</Notes>
  <HiddenSlides>0</HiddenSlides>
  <MMClips>10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39</vt:i4>
      </vt:variant>
    </vt:vector>
  </HeadingPairs>
  <TitlesOfParts>
    <vt:vector size="55" baseType="lpstr">
      <vt:lpstr>Kristen ITC</vt:lpstr>
      <vt:lpstr>Goudy Stout</vt:lpstr>
      <vt:lpstr>Brush Script MT</vt:lpstr>
      <vt:lpstr>Arial</vt:lpstr>
      <vt:lpstr>Calibri</vt:lpstr>
      <vt:lpstr>Segoe UI Black</vt:lpstr>
      <vt:lpstr>Cascadia Mono SemiBold</vt:lpstr>
      <vt:lpstr>Broadway</vt:lpstr>
      <vt:lpstr>Showcard Gothic</vt:lpstr>
      <vt:lpstr>Comic Sans MS</vt:lpstr>
      <vt:lpstr>Gill Sans Ultra Bold</vt:lpstr>
      <vt:lpstr>Bahnschrift SemiBold Condensed</vt:lpstr>
      <vt:lpstr>Rockwell Extra Bold</vt:lpstr>
      <vt:lpstr>OCR A Extended</vt:lpstr>
      <vt:lpstr>Cooper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Trần Hà Anh</cp:lastModifiedBy>
  <cp:revision>158</cp:revision>
  <dcterms:created xsi:type="dcterms:W3CDTF">2006-08-16T00:00:00Z</dcterms:created>
  <dcterms:modified xsi:type="dcterms:W3CDTF">2024-08-28T02:52:56Z</dcterms:modified>
  <dc:identifier>DAF4pmA5fIc</dc:identifier>
</cp:coreProperties>
</file>