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8" r:id="rId4"/>
    <p:sldId id="280" r:id="rId5"/>
    <p:sldId id="266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Xuân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4,5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Đặng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Bích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Thuỷ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1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148047" y="156755"/>
            <a:ext cx="12157164" cy="6775269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819400" y="1200152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3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>
                <a:latin typeface="Times New Roman" pitchFamily="18" charset="0"/>
                <a:cs typeface="Arial" charset="0"/>
              </a:rPr>
              <a:t>  </a:t>
            </a:r>
            <a:r>
              <a:rPr lang="en-US" altLang="en-US" sz="1800" b="1" smtClean="0">
                <a:latin typeface="Times New Roman" pitchFamily="18" charset="0"/>
                <a:cs typeface="Arial" charset="0"/>
              </a:rPr>
              <a:t>24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12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2667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4" y="623104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9093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3042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34960-2B80-C112-B8D7-FC93C376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62" y="598449"/>
            <a:ext cx="10845138" cy="5908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1E4935-A4AB-0D92-B686-EF23B77B2645}"/>
              </a:ext>
            </a:extLst>
          </p:cNvPr>
          <p:cNvSpPr/>
          <p:nvPr/>
        </p:nvSpPr>
        <p:spPr>
          <a:xfrm>
            <a:off x="1060174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1955A-47E9-EA46-D78A-BE096503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1" y="1662423"/>
            <a:ext cx="11480129" cy="35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FEA9B-AAAA-D714-F455-13B38B966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382" y="0"/>
            <a:ext cx="789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A69FD9-FCA0-6FC2-184C-CD05A18A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78467"/>
            <a:ext cx="10348644" cy="54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4DAD1D-6D55-6DF3-5939-1F790112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048" y="284576"/>
            <a:ext cx="8941904" cy="61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28C4D-1D5B-3A0C-3D5B-9A46E60A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94" y="365125"/>
            <a:ext cx="977086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8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32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W10.TQC</cp:lastModifiedBy>
  <cp:revision>24</cp:revision>
  <dcterms:created xsi:type="dcterms:W3CDTF">2024-07-21T15:58:24Z</dcterms:created>
  <dcterms:modified xsi:type="dcterms:W3CDTF">2025-01-12T17:16:43Z</dcterms:modified>
</cp:coreProperties>
</file>