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58" r:id="rId4"/>
    <p:sldId id="275" r:id="rId5"/>
    <p:sldId id="276" r:id="rId6"/>
    <p:sldId id="277" r:id="rId7"/>
    <p:sldId id="278" r:id="rId8"/>
    <p:sldId id="286" r:id="rId9"/>
    <p:sldId id="279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Xuân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4,5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Đặng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Bích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Thuỷ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1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79118-C31F-9353-17AF-72E1EC560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08" y="1012342"/>
            <a:ext cx="5445847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D6C5D7-5823-9A2D-35C5-3B0BF98CC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500" y="1012342"/>
            <a:ext cx="56959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148047" y="156755"/>
            <a:ext cx="12157164" cy="6775269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819400" y="1200152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Thứ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3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10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12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2024</a:t>
            </a:r>
          </a:p>
          <a:p>
            <a:pPr algn="ctr" eaLnBrk="1" hangingPunct="1"/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1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thuật</a:t>
            </a:r>
            <a:endParaRPr lang="en-US" altLang="en-US" sz="1800" b="1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2667000" y="23431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3077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4" y="6231043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90933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23042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34960-2B80-C112-B8D7-FC93C3762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62" y="598449"/>
            <a:ext cx="10845138" cy="5908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1E4935-A4AB-0D92-B686-EF23B77B2645}"/>
              </a:ext>
            </a:extLst>
          </p:cNvPr>
          <p:cNvSpPr/>
          <p:nvPr/>
        </p:nvSpPr>
        <p:spPr>
          <a:xfrm>
            <a:off x="1060174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C15FE3-AC98-7787-2086-1D31095FE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397" y="218093"/>
            <a:ext cx="9777205" cy="645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7E2E8A-7FF9-2728-9FE5-138AB4883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066" y="365125"/>
            <a:ext cx="8105569" cy="60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CA072-D2EA-5DC9-FB3F-A6E05F504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21" y="365125"/>
            <a:ext cx="10264957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8C021-9790-D749-2886-B8476F057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552" y="205483"/>
            <a:ext cx="8888896" cy="64470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86F5AF-7758-AFC4-9364-BFEADAEA0C77}"/>
              </a:ext>
            </a:extLst>
          </p:cNvPr>
          <p:cNvSpPr/>
          <p:nvPr/>
        </p:nvSpPr>
        <p:spPr>
          <a:xfrm>
            <a:off x="9435548" y="6176963"/>
            <a:ext cx="927652" cy="4755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EEBE0-255F-59EC-C4C7-044AA9539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54" y="1690688"/>
            <a:ext cx="10255575" cy="334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0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FBA4E-B059-DB41-75FD-AEB431E314ED}"/>
              </a:ext>
            </a:extLst>
          </p:cNvPr>
          <p:cNvSpPr txBox="1"/>
          <p:nvPr/>
        </p:nvSpPr>
        <p:spPr>
          <a:xfrm>
            <a:off x="2189943" y="36512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D2F2D-C05E-4FD8-2EC3-8C72A812BFD1}"/>
              </a:ext>
            </a:extLst>
          </p:cNvPr>
          <p:cNvSpPr txBox="1"/>
          <p:nvPr/>
        </p:nvSpPr>
        <p:spPr>
          <a:xfrm>
            <a:off x="2189942" y="922308"/>
            <a:ext cx="9163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Mô tả các bước thực hiện sản phẩm mĩ thuật về chủ đề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-BoldItalicMT"/>
              </a:rPr>
              <a:t>Những hoạt động yêu thích ở trường em</a:t>
            </a:r>
            <a:r>
              <a:rPr lang="vi-VN" sz="24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D3B8E6-2850-07B6-37DE-FDEFD909B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6" y="1825625"/>
            <a:ext cx="107715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6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56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Arial-BoldItalicMT</vt:lpstr>
      <vt:lpstr>Arial-BoldMT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W10.TQC</cp:lastModifiedBy>
  <cp:revision>24</cp:revision>
  <dcterms:created xsi:type="dcterms:W3CDTF">2024-07-21T15:58:24Z</dcterms:created>
  <dcterms:modified xsi:type="dcterms:W3CDTF">2025-01-12T17:12:09Z</dcterms:modified>
</cp:coreProperties>
</file>