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66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0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4D014-D3A4-2A10-603F-C034E2B3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2612"/>
            <a:ext cx="11232346" cy="3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4DA8E-9368-62AB-BC5E-0F3385680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209716"/>
            <a:ext cx="6927573" cy="6438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C4677B-25DB-8ABA-0055-CC4907D0F2DC}"/>
              </a:ext>
            </a:extLst>
          </p:cNvPr>
          <p:cNvSpPr txBox="1"/>
          <p:nvPr/>
        </p:nvSpPr>
        <p:spPr>
          <a:xfrm>
            <a:off x="8386968" y="1822611"/>
            <a:ext cx="20938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Sản phẩm thủ công mĩ nghệ là sản phẩm được làm từ sự khéo léo của đôi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bàn tay như đồ trang trí, đồ gia dụng, đồ trang sức,…</a:t>
            </a:r>
            <a:r>
              <a:rPr lang="vi-VN" sz="2000" b="1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53EF9D-5A1D-1E43-0793-D2646CB9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09" y="298519"/>
            <a:ext cx="7833691" cy="62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23D68-AA34-2F1C-DF26-7497E59D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6" y="234053"/>
            <a:ext cx="10361199" cy="59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CB657-11E0-B1BA-DA72-FF66E28E0184}"/>
              </a:ext>
            </a:extLst>
          </p:cNvPr>
          <p:cNvSpPr txBox="1"/>
          <p:nvPr/>
        </p:nvSpPr>
        <p:spPr>
          <a:xfrm>
            <a:off x="2309213" y="100871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4D13B-0FC0-1418-5127-99CAC0DF5E6F}"/>
              </a:ext>
            </a:extLst>
          </p:cNvPr>
          <p:cNvSpPr txBox="1"/>
          <p:nvPr/>
        </p:nvSpPr>
        <p:spPr>
          <a:xfrm>
            <a:off x="1225827" y="1513811"/>
            <a:ext cx="830248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thiết kế một đồ gia dụng dựa trên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đặc điểm của sản phẩm thủ công mĩ nghệ.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E1159-60C2-0BDF-86F5-5843F1F8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08" y="2619069"/>
            <a:ext cx="7612395" cy="3030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3C271-F893-878A-D80A-786906EAE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703" y="2456843"/>
            <a:ext cx="4048031" cy="31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79131" y="0"/>
            <a:ext cx="12045461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819400" y="120015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3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12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smtClean="0">
                <a:latin typeface="Times New Roman" pitchFamily="18" charset="0"/>
                <a:cs typeface="Arial" charset="0"/>
              </a:rPr>
              <a:t> 11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667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4" y="623104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093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6050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6E58A3-7F23-424F-5EAD-1DD7DED7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72" y="821219"/>
            <a:ext cx="11213456" cy="5553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F5C9A-49FF-7570-B69C-EF55CF1F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58" y="330297"/>
            <a:ext cx="8001207" cy="61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9DE4B-70FF-7E5D-D600-A42B5021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2" y="563839"/>
            <a:ext cx="3992953" cy="3120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1D5BE-F5EA-53CD-A087-27D0160C4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305" y="3032186"/>
            <a:ext cx="78771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BA753-852E-1651-79E0-0EC29B22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10" y="365125"/>
            <a:ext cx="9393179" cy="62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69A7C-9F41-5850-629F-1C84C402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8" y="1418634"/>
            <a:ext cx="10559907" cy="4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BA4E-B059-DB41-75FD-AEB431E314ED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E2BA1-6B83-26FF-6949-BFCAA39BD1A2}"/>
              </a:ext>
            </a:extLst>
          </p:cNvPr>
          <p:cNvSpPr txBox="1"/>
          <p:nvPr/>
        </p:nvSpPr>
        <p:spPr>
          <a:xfrm>
            <a:off x="838200" y="891531"/>
            <a:ext cx="10916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thực hành sáng tạo một bức tranh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Gia đình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bằng hình thức vẽ.</a:t>
            </a:r>
            <a:r>
              <a:rPr lang="vi-VN" sz="24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4AA03-88F6-22EC-A53A-0DC94047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4268"/>
            <a:ext cx="10096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19166-633A-E69B-05FB-0F4F55D1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49" y="365125"/>
            <a:ext cx="7865373" cy="60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107</Words>
  <Application>Microsoft Office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Arial-BoldItalicMT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W10.TQC</cp:lastModifiedBy>
  <cp:revision>10</cp:revision>
  <dcterms:created xsi:type="dcterms:W3CDTF">2024-07-21T15:58:24Z</dcterms:created>
  <dcterms:modified xsi:type="dcterms:W3CDTF">2025-01-12T17:06:46Z</dcterms:modified>
</cp:coreProperties>
</file>