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jpg"/>
  <Override PartName="/ppt/media/image13.jpg" ContentType="image/jpg"/>
  <Override PartName="/ppt/media/image14.jpg" ContentType="image/jpg"/>
  <Override PartName="/ppt/media/image16.jpg" ContentType="image/jpg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6" r:id="rId3"/>
    <p:sldId id="264" r:id="rId4"/>
    <p:sldId id="277" r:id="rId5"/>
    <p:sldId id="270" r:id="rId6"/>
    <p:sldId id="271" r:id="rId7"/>
    <p:sldId id="282" r:id="rId8"/>
    <p:sldId id="272" r:id="rId9"/>
    <p:sldId id="283" r:id="rId10"/>
    <p:sldId id="273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2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2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7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9836-C9B8-4368-8A4C-31558ED9D4C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6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9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DE80BA-91CF-CC62-7CCC-430F73054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28" y="1416394"/>
            <a:ext cx="11143538" cy="35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1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89"/>
            <a:ext cx="12192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324172-9ABF-8AA1-504A-88EEB9BEA899}"/>
              </a:ext>
            </a:extLst>
          </p:cNvPr>
          <p:cNvSpPr txBox="1"/>
          <p:nvPr/>
        </p:nvSpPr>
        <p:spPr>
          <a:xfrm>
            <a:off x="853536" y="342356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607BFF-04DE-D677-1393-859F8591BFEE}"/>
              </a:ext>
            </a:extLst>
          </p:cNvPr>
          <p:cNvSpPr txBox="1"/>
          <p:nvPr/>
        </p:nvSpPr>
        <p:spPr>
          <a:xfrm>
            <a:off x="1232452" y="938958"/>
            <a:ext cx="95548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Mô tả các bước sử dụng yếu tố tạo hình trang trí một cuốn sổ.</a:t>
            </a:r>
            <a:r>
              <a:rPr lang="vi-VN" sz="2400" dirty="0"/>
              <a:t> </a:t>
            </a:r>
            <a:br>
              <a:rPr lang="vi-VN" sz="2400" dirty="0"/>
            </a:br>
            <a:endParaRPr lang="en-US" sz="2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C89049-2993-79D2-4BA6-ECC94890C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70" y="1780097"/>
            <a:ext cx="10661073" cy="439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6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79131" y="0"/>
            <a:ext cx="12045461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819400" y="1200152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Thứ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3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ngày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17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tháng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9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năm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2024</a:t>
            </a:r>
          </a:p>
          <a:p>
            <a:pPr algn="ctr" eaLnBrk="1" hangingPunct="1"/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Mĩ</a:t>
            </a:r>
            <a:r>
              <a:rPr lang="en-US" altLang="en-US" sz="1800" b="1" u="sng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thuật</a:t>
            </a:r>
            <a:endParaRPr lang="en-US" altLang="en-US" sz="1800" b="1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2667000" y="2343150"/>
            <a:ext cx="716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3077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4" y="6231043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90933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88299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74"/>
            <a:ext cx="12192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044E27-852A-F34F-8A38-35D8440B9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70" y="602300"/>
            <a:ext cx="11030460" cy="56533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E839BE-FE9E-DE8E-5975-7F912C29F139}"/>
              </a:ext>
            </a:extLst>
          </p:cNvPr>
          <p:cNvSpPr/>
          <p:nvPr/>
        </p:nvSpPr>
        <p:spPr>
          <a:xfrm>
            <a:off x="569843" y="5128591"/>
            <a:ext cx="2213114" cy="11264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" y="-11574"/>
            <a:ext cx="12192000" cy="6886222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0" y="4555400"/>
            <a:ext cx="12265269" cy="2299689"/>
          </a:xfrm>
          <a:custGeom>
            <a:avLst/>
            <a:gdLst/>
            <a:ahLst/>
            <a:cxnLst/>
            <a:rect l="l" t="t" r="r" b="b"/>
            <a:pathLst>
              <a:path w="6840220" h="3200400">
                <a:moveTo>
                  <a:pt x="78193" y="0"/>
                </a:moveTo>
                <a:lnTo>
                  <a:pt x="0" y="0"/>
                </a:lnTo>
                <a:lnTo>
                  <a:pt x="0" y="3200400"/>
                </a:lnTo>
                <a:lnTo>
                  <a:pt x="6840004" y="3200400"/>
                </a:lnTo>
                <a:lnTo>
                  <a:pt x="6840004" y="1346200"/>
                </a:lnTo>
                <a:lnTo>
                  <a:pt x="6818477" y="1346200"/>
                </a:lnTo>
                <a:lnTo>
                  <a:pt x="6768715" y="1333500"/>
                </a:lnTo>
                <a:lnTo>
                  <a:pt x="6719598" y="1333500"/>
                </a:lnTo>
                <a:lnTo>
                  <a:pt x="6670912" y="1320800"/>
                </a:lnTo>
                <a:lnTo>
                  <a:pt x="6622441" y="1320800"/>
                </a:lnTo>
                <a:lnTo>
                  <a:pt x="6375783" y="1257300"/>
                </a:lnTo>
                <a:lnTo>
                  <a:pt x="6324085" y="1244600"/>
                </a:lnTo>
                <a:lnTo>
                  <a:pt x="6271095" y="1219200"/>
                </a:lnTo>
                <a:lnTo>
                  <a:pt x="6773570" y="1206500"/>
                </a:lnTo>
                <a:lnTo>
                  <a:pt x="6735999" y="1181100"/>
                </a:lnTo>
                <a:lnTo>
                  <a:pt x="6686105" y="1168400"/>
                </a:lnTo>
                <a:lnTo>
                  <a:pt x="6632306" y="1155700"/>
                </a:lnTo>
                <a:lnTo>
                  <a:pt x="6583019" y="1155700"/>
                </a:lnTo>
                <a:lnTo>
                  <a:pt x="6532220" y="1143000"/>
                </a:lnTo>
                <a:lnTo>
                  <a:pt x="6478820" y="1130300"/>
                </a:lnTo>
                <a:lnTo>
                  <a:pt x="6368319" y="1130300"/>
                </a:lnTo>
                <a:lnTo>
                  <a:pt x="6313271" y="1117600"/>
                </a:lnTo>
                <a:lnTo>
                  <a:pt x="6226730" y="1117600"/>
                </a:lnTo>
                <a:lnTo>
                  <a:pt x="6184407" y="1104900"/>
                </a:lnTo>
                <a:lnTo>
                  <a:pt x="6146267" y="1092200"/>
                </a:lnTo>
                <a:lnTo>
                  <a:pt x="6114974" y="1066800"/>
                </a:lnTo>
                <a:lnTo>
                  <a:pt x="6661048" y="1066800"/>
                </a:lnTo>
                <a:lnTo>
                  <a:pt x="6709143" y="1016000"/>
                </a:lnTo>
                <a:lnTo>
                  <a:pt x="6604514" y="990600"/>
                </a:lnTo>
                <a:lnTo>
                  <a:pt x="6568706" y="977900"/>
                </a:lnTo>
                <a:lnTo>
                  <a:pt x="4585995" y="977900"/>
                </a:lnTo>
                <a:lnTo>
                  <a:pt x="4598289" y="952500"/>
                </a:lnTo>
                <a:lnTo>
                  <a:pt x="6645027" y="952500"/>
                </a:lnTo>
                <a:lnTo>
                  <a:pt x="6674650" y="939800"/>
                </a:lnTo>
                <a:lnTo>
                  <a:pt x="6676479" y="939800"/>
                </a:lnTo>
                <a:lnTo>
                  <a:pt x="6684353" y="927100"/>
                </a:lnTo>
                <a:lnTo>
                  <a:pt x="6601496" y="914400"/>
                </a:lnTo>
                <a:lnTo>
                  <a:pt x="3543902" y="914400"/>
                </a:lnTo>
                <a:lnTo>
                  <a:pt x="3496818" y="901700"/>
                </a:lnTo>
                <a:lnTo>
                  <a:pt x="3169953" y="901700"/>
                </a:lnTo>
                <a:lnTo>
                  <a:pt x="3161755" y="889000"/>
                </a:lnTo>
                <a:lnTo>
                  <a:pt x="3159772" y="889000"/>
                </a:lnTo>
                <a:lnTo>
                  <a:pt x="3163938" y="876300"/>
                </a:lnTo>
                <a:lnTo>
                  <a:pt x="3736925" y="876300"/>
                </a:lnTo>
                <a:lnTo>
                  <a:pt x="3788004" y="863600"/>
                </a:lnTo>
                <a:lnTo>
                  <a:pt x="6270068" y="863600"/>
                </a:lnTo>
                <a:lnTo>
                  <a:pt x="6187211" y="850900"/>
                </a:lnTo>
                <a:lnTo>
                  <a:pt x="6240546" y="838200"/>
                </a:lnTo>
                <a:lnTo>
                  <a:pt x="6344832" y="838200"/>
                </a:lnTo>
                <a:lnTo>
                  <a:pt x="6395938" y="825500"/>
                </a:lnTo>
                <a:lnTo>
                  <a:pt x="3892899" y="825500"/>
                </a:lnTo>
                <a:lnTo>
                  <a:pt x="3786492" y="800100"/>
                </a:lnTo>
                <a:lnTo>
                  <a:pt x="3838940" y="787400"/>
                </a:lnTo>
                <a:lnTo>
                  <a:pt x="6840004" y="787400"/>
                </a:lnTo>
                <a:lnTo>
                  <a:pt x="5914377" y="698500"/>
                </a:lnTo>
                <a:lnTo>
                  <a:pt x="3337967" y="698500"/>
                </a:lnTo>
                <a:lnTo>
                  <a:pt x="3288035" y="685800"/>
                </a:lnTo>
                <a:lnTo>
                  <a:pt x="3038859" y="685800"/>
                </a:lnTo>
                <a:lnTo>
                  <a:pt x="2989112" y="673100"/>
                </a:lnTo>
                <a:lnTo>
                  <a:pt x="2840031" y="673100"/>
                </a:lnTo>
                <a:lnTo>
                  <a:pt x="2790386" y="660400"/>
                </a:lnTo>
                <a:lnTo>
                  <a:pt x="2691162" y="660400"/>
                </a:lnTo>
                <a:lnTo>
                  <a:pt x="2641581" y="647700"/>
                </a:lnTo>
                <a:lnTo>
                  <a:pt x="2559337" y="647700"/>
                </a:lnTo>
                <a:lnTo>
                  <a:pt x="2466352" y="609600"/>
                </a:lnTo>
                <a:lnTo>
                  <a:pt x="2456726" y="609600"/>
                </a:lnTo>
                <a:lnTo>
                  <a:pt x="2455099" y="608419"/>
                </a:lnTo>
                <a:lnTo>
                  <a:pt x="2345245" y="596900"/>
                </a:lnTo>
                <a:lnTo>
                  <a:pt x="2386108" y="584200"/>
                </a:lnTo>
                <a:lnTo>
                  <a:pt x="3672968" y="584200"/>
                </a:lnTo>
                <a:lnTo>
                  <a:pt x="3671167" y="558800"/>
                </a:lnTo>
                <a:lnTo>
                  <a:pt x="3666534" y="533400"/>
                </a:lnTo>
                <a:lnTo>
                  <a:pt x="3673243" y="508000"/>
                </a:lnTo>
                <a:lnTo>
                  <a:pt x="3705466" y="495300"/>
                </a:lnTo>
                <a:lnTo>
                  <a:pt x="3813800" y="495300"/>
                </a:lnTo>
                <a:lnTo>
                  <a:pt x="3865791" y="482600"/>
                </a:lnTo>
                <a:lnTo>
                  <a:pt x="6363452" y="482600"/>
                </a:lnTo>
                <a:lnTo>
                  <a:pt x="6317190" y="469900"/>
                </a:lnTo>
                <a:lnTo>
                  <a:pt x="6270309" y="469900"/>
                </a:lnTo>
                <a:lnTo>
                  <a:pt x="6174254" y="444500"/>
                </a:lnTo>
                <a:lnTo>
                  <a:pt x="6074412" y="444500"/>
                </a:lnTo>
                <a:lnTo>
                  <a:pt x="6022798" y="431800"/>
                </a:lnTo>
                <a:lnTo>
                  <a:pt x="3089757" y="431800"/>
                </a:lnTo>
                <a:lnTo>
                  <a:pt x="3042014" y="419100"/>
                </a:lnTo>
                <a:lnTo>
                  <a:pt x="2932582" y="419100"/>
                </a:lnTo>
                <a:lnTo>
                  <a:pt x="2877875" y="393700"/>
                </a:lnTo>
                <a:lnTo>
                  <a:pt x="2829069" y="381000"/>
                </a:lnTo>
                <a:lnTo>
                  <a:pt x="2784260" y="368300"/>
                </a:lnTo>
                <a:lnTo>
                  <a:pt x="2741544" y="355600"/>
                </a:lnTo>
                <a:lnTo>
                  <a:pt x="2699016" y="355600"/>
                </a:lnTo>
                <a:lnTo>
                  <a:pt x="2648650" y="342900"/>
                </a:lnTo>
                <a:lnTo>
                  <a:pt x="2598257" y="342900"/>
                </a:lnTo>
                <a:lnTo>
                  <a:pt x="2547837" y="330200"/>
                </a:lnTo>
                <a:lnTo>
                  <a:pt x="2497394" y="330200"/>
                </a:lnTo>
                <a:lnTo>
                  <a:pt x="2446929" y="317500"/>
                </a:lnTo>
                <a:lnTo>
                  <a:pt x="2396443" y="317500"/>
                </a:lnTo>
                <a:lnTo>
                  <a:pt x="2345939" y="304800"/>
                </a:lnTo>
                <a:lnTo>
                  <a:pt x="2295417" y="304800"/>
                </a:lnTo>
                <a:lnTo>
                  <a:pt x="2244880" y="292100"/>
                </a:lnTo>
                <a:lnTo>
                  <a:pt x="2194329" y="292100"/>
                </a:lnTo>
                <a:lnTo>
                  <a:pt x="1992019" y="266700"/>
                </a:lnTo>
                <a:lnTo>
                  <a:pt x="1739023" y="228600"/>
                </a:lnTo>
                <a:lnTo>
                  <a:pt x="1688239" y="228600"/>
                </a:lnTo>
                <a:lnTo>
                  <a:pt x="1637383" y="215900"/>
                </a:lnTo>
                <a:lnTo>
                  <a:pt x="1586466" y="215900"/>
                </a:lnTo>
                <a:lnTo>
                  <a:pt x="1535500" y="203200"/>
                </a:lnTo>
                <a:lnTo>
                  <a:pt x="1484497" y="203200"/>
                </a:lnTo>
                <a:lnTo>
                  <a:pt x="1433468" y="190500"/>
                </a:lnTo>
                <a:lnTo>
                  <a:pt x="1280342" y="177800"/>
                </a:lnTo>
                <a:lnTo>
                  <a:pt x="1229326" y="165100"/>
                </a:lnTo>
                <a:lnTo>
                  <a:pt x="1178342" y="165100"/>
                </a:lnTo>
                <a:lnTo>
                  <a:pt x="1127403" y="152400"/>
                </a:lnTo>
                <a:lnTo>
                  <a:pt x="1076519" y="152400"/>
                </a:lnTo>
                <a:lnTo>
                  <a:pt x="1025702" y="139700"/>
                </a:lnTo>
                <a:lnTo>
                  <a:pt x="974964" y="139700"/>
                </a:lnTo>
                <a:lnTo>
                  <a:pt x="924317" y="127000"/>
                </a:lnTo>
                <a:lnTo>
                  <a:pt x="873772" y="127000"/>
                </a:lnTo>
                <a:lnTo>
                  <a:pt x="823341" y="114300"/>
                </a:lnTo>
                <a:lnTo>
                  <a:pt x="773035" y="114300"/>
                </a:lnTo>
                <a:lnTo>
                  <a:pt x="672846" y="88900"/>
                </a:lnTo>
                <a:lnTo>
                  <a:pt x="622986" y="88900"/>
                </a:lnTo>
                <a:lnTo>
                  <a:pt x="573697" y="76200"/>
                </a:lnTo>
                <a:lnTo>
                  <a:pt x="524356" y="76200"/>
                </a:lnTo>
                <a:lnTo>
                  <a:pt x="425525" y="50800"/>
                </a:lnTo>
                <a:lnTo>
                  <a:pt x="376037" y="50800"/>
                </a:lnTo>
                <a:lnTo>
                  <a:pt x="326504" y="38100"/>
                </a:lnTo>
                <a:lnTo>
                  <a:pt x="276925" y="38100"/>
                </a:lnTo>
                <a:lnTo>
                  <a:pt x="177640" y="12700"/>
                </a:lnTo>
                <a:lnTo>
                  <a:pt x="127936" y="12700"/>
                </a:lnTo>
                <a:lnTo>
                  <a:pt x="78193" y="0"/>
                </a:lnTo>
                <a:close/>
              </a:path>
              <a:path w="6840220" h="3200400">
                <a:moveTo>
                  <a:pt x="6610353" y="952500"/>
                </a:moveTo>
                <a:lnTo>
                  <a:pt x="4874761" y="952500"/>
                </a:lnTo>
                <a:lnTo>
                  <a:pt x="4920316" y="965200"/>
                </a:lnTo>
                <a:lnTo>
                  <a:pt x="5011356" y="965200"/>
                </a:lnTo>
                <a:lnTo>
                  <a:pt x="5010251" y="977900"/>
                </a:lnTo>
                <a:lnTo>
                  <a:pt x="6568706" y="977900"/>
                </a:lnTo>
                <a:lnTo>
                  <a:pt x="6581342" y="965200"/>
                </a:lnTo>
                <a:lnTo>
                  <a:pt x="6610353" y="952500"/>
                </a:lnTo>
                <a:close/>
              </a:path>
              <a:path w="6840220" h="3200400">
                <a:moveTo>
                  <a:pt x="6270068" y="863600"/>
                </a:moveTo>
                <a:lnTo>
                  <a:pt x="4087103" y="863600"/>
                </a:lnTo>
                <a:lnTo>
                  <a:pt x="4135915" y="876300"/>
                </a:lnTo>
                <a:lnTo>
                  <a:pt x="4424441" y="876300"/>
                </a:lnTo>
                <a:lnTo>
                  <a:pt x="4471996" y="889000"/>
                </a:lnTo>
                <a:lnTo>
                  <a:pt x="4614162" y="889000"/>
                </a:lnTo>
                <a:lnTo>
                  <a:pt x="4661452" y="901700"/>
                </a:lnTo>
                <a:lnTo>
                  <a:pt x="4195051" y="901700"/>
                </a:lnTo>
                <a:lnTo>
                  <a:pt x="4040946" y="914400"/>
                </a:lnTo>
                <a:lnTo>
                  <a:pt x="6601496" y="914400"/>
                </a:lnTo>
                <a:lnTo>
                  <a:pt x="6270068" y="863600"/>
                </a:lnTo>
                <a:close/>
              </a:path>
              <a:path w="6840220" h="3200400">
                <a:moveTo>
                  <a:pt x="3311931" y="876300"/>
                </a:moveTo>
                <a:lnTo>
                  <a:pt x="3184825" y="876300"/>
                </a:lnTo>
                <a:lnTo>
                  <a:pt x="3192730" y="889000"/>
                </a:lnTo>
                <a:lnTo>
                  <a:pt x="3191802" y="889000"/>
                </a:lnTo>
                <a:lnTo>
                  <a:pt x="3185477" y="901700"/>
                </a:lnTo>
                <a:lnTo>
                  <a:pt x="3431540" y="901700"/>
                </a:lnTo>
                <a:lnTo>
                  <a:pt x="3382032" y="889000"/>
                </a:lnTo>
                <a:lnTo>
                  <a:pt x="3311931" y="876300"/>
                </a:lnTo>
                <a:close/>
              </a:path>
              <a:path w="6840220" h="3200400">
                <a:moveTo>
                  <a:pt x="6840004" y="787400"/>
                </a:moveTo>
                <a:lnTo>
                  <a:pt x="3944715" y="787400"/>
                </a:lnTo>
                <a:lnTo>
                  <a:pt x="3997934" y="800100"/>
                </a:lnTo>
                <a:lnTo>
                  <a:pt x="3945662" y="825500"/>
                </a:lnTo>
                <a:lnTo>
                  <a:pt x="6790067" y="825500"/>
                </a:lnTo>
                <a:lnTo>
                  <a:pt x="6840004" y="812800"/>
                </a:lnTo>
                <a:lnTo>
                  <a:pt x="6840004" y="787400"/>
                </a:lnTo>
                <a:close/>
              </a:path>
              <a:path w="6840220" h="3200400">
                <a:moveTo>
                  <a:pt x="4569026" y="685800"/>
                </a:moveTo>
                <a:lnTo>
                  <a:pt x="3995499" y="685800"/>
                </a:lnTo>
                <a:lnTo>
                  <a:pt x="3891419" y="698500"/>
                </a:lnTo>
                <a:lnTo>
                  <a:pt x="4621263" y="698500"/>
                </a:lnTo>
                <a:lnTo>
                  <a:pt x="4569026" y="685800"/>
                </a:lnTo>
                <a:close/>
              </a:path>
              <a:path w="6840220" h="3200400">
                <a:moveTo>
                  <a:pt x="6075532" y="635000"/>
                </a:moveTo>
                <a:lnTo>
                  <a:pt x="4953195" y="635000"/>
                </a:lnTo>
                <a:lnTo>
                  <a:pt x="4999967" y="660400"/>
                </a:lnTo>
                <a:lnTo>
                  <a:pt x="5037899" y="698500"/>
                </a:lnTo>
                <a:lnTo>
                  <a:pt x="5914377" y="698500"/>
                </a:lnTo>
                <a:lnTo>
                  <a:pt x="5782145" y="685800"/>
                </a:lnTo>
                <a:lnTo>
                  <a:pt x="5291484" y="685800"/>
                </a:lnTo>
                <a:lnTo>
                  <a:pt x="5236894" y="673100"/>
                </a:lnTo>
                <a:lnTo>
                  <a:pt x="5175478" y="660400"/>
                </a:lnTo>
                <a:lnTo>
                  <a:pt x="5760465" y="660400"/>
                </a:lnTo>
                <a:lnTo>
                  <a:pt x="5814591" y="647700"/>
                </a:lnTo>
                <a:lnTo>
                  <a:pt x="6024484" y="647700"/>
                </a:lnTo>
                <a:lnTo>
                  <a:pt x="6075532" y="635000"/>
                </a:lnTo>
                <a:close/>
              </a:path>
              <a:path w="6840220" h="3200400">
                <a:moveTo>
                  <a:pt x="5760465" y="660400"/>
                </a:moveTo>
                <a:lnTo>
                  <a:pt x="5436324" y="660400"/>
                </a:lnTo>
                <a:lnTo>
                  <a:pt x="5388996" y="685800"/>
                </a:lnTo>
                <a:lnTo>
                  <a:pt x="5782145" y="685800"/>
                </a:lnTo>
                <a:lnTo>
                  <a:pt x="5649912" y="673100"/>
                </a:lnTo>
                <a:lnTo>
                  <a:pt x="5705587" y="673100"/>
                </a:lnTo>
                <a:lnTo>
                  <a:pt x="5760465" y="660400"/>
                </a:lnTo>
                <a:close/>
              </a:path>
              <a:path w="6840220" h="3200400">
                <a:moveTo>
                  <a:pt x="6662445" y="533400"/>
                </a:moveTo>
                <a:lnTo>
                  <a:pt x="3942637" y="533400"/>
                </a:lnTo>
                <a:lnTo>
                  <a:pt x="3889464" y="546100"/>
                </a:lnTo>
                <a:lnTo>
                  <a:pt x="3779723" y="546100"/>
                </a:lnTo>
                <a:lnTo>
                  <a:pt x="3855428" y="558800"/>
                </a:lnTo>
                <a:lnTo>
                  <a:pt x="4198134" y="558800"/>
                </a:lnTo>
                <a:lnTo>
                  <a:pt x="4249641" y="571500"/>
                </a:lnTo>
                <a:lnTo>
                  <a:pt x="4402801" y="571500"/>
                </a:lnTo>
                <a:lnTo>
                  <a:pt x="4453507" y="584200"/>
                </a:lnTo>
                <a:lnTo>
                  <a:pt x="4504093" y="584200"/>
                </a:lnTo>
                <a:lnTo>
                  <a:pt x="4554590" y="596900"/>
                </a:lnTo>
                <a:lnTo>
                  <a:pt x="4655447" y="596900"/>
                </a:lnTo>
                <a:lnTo>
                  <a:pt x="4705870" y="609600"/>
                </a:lnTo>
                <a:lnTo>
                  <a:pt x="4756334" y="609600"/>
                </a:lnTo>
                <a:lnTo>
                  <a:pt x="4806869" y="622300"/>
                </a:lnTo>
                <a:lnTo>
                  <a:pt x="4857508" y="622300"/>
                </a:lnTo>
                <a:lnTo>
                  <a:pt x="4903677" y="635000"/>
                </a:lnTo>
                <a:lnTo>
                  <a:pt x="6176233" y="635000"/>
                </a:lnTo>
                <a:lnTo>
                  <a:pt x="6225977" y="647700"/>
                </a:lnTo>
                <a:lnTo>
                  <a:pt x="6373330" y="647700"/>
                </a:lnTo>
                <a:lnTo>
                  <a:pt x="6388176" y="584200"/>
                </a:lnTo>
                <a:lnTo>
                  <a:pt x="6678942" y="558800"/>
                </a:lnTo>
                <a:lnTo>
                  <a:pt x="6670237" y="546100"/>
                </a:lnTo>
                <a:lnTo>
                  <a:pt x="6662445" y="533400"/>
                </a:lnTo>
                <a:close/>
              </a:path>
              <a:path w="6840220" h="3200400">
                <a:moveTo>
                  <a:pt x="2455099" y="608419"/>
                </a:moveTo>
                <a:lnTo>
                  <a:pt x="2456726" y="609600"/>
                </a:lnTo>
                <a:lnTo>
                  <a:pt x="2466352" y="609600"/>
                </a:lnTo>
                <a:lnTo>
                  <a:pt x="2455099" y="608419"/>
                </a:lnTo>
                <a:close/>
              </a:path>
              <a:path w="6840220" h="3200400">
                <a:moveTo>
                  <a:pt x="3672968" y="584200"/>
                </a:moveTo>
                <a:lnTo>
                  <a:pt x="2416554" y="584200"/>
                </a:lnTo>
                <a:lnTo>
                  <a:pt x="2439216" y="596900"/>
                </a:lnTo>
                <a:lnTo>
                  <a:pt x="2455099" y="608419"/>
                </a:lnTo>
                <a:lnTo>
                  <a:pt x="2466352" y="609600"/>
                </a:lnTo>
                <a:lnTo>
                  <a:pt x="3657765" y="609600"/>
                </a:lnTo>
                <a:lnTo>
                  <a:pt x="3672968" y="584200"/>
                </a:lnTo>
                <a:close/>
              </a:path>
              <a:path w="6840220" h="3200400">
                <a:moveTo>
                  <a:pt x="4146346" y="558800"/>
                </a:moveTo>
                <a:lnTo>
                  <a:pt x="3915831" y="558800"/>
                </a:lnTo>
                <a:lnTo>
                  <a:pt x="3964589" y="571500"/>
                </a:lnTo>
                <a:lnTo>
                  <a:pt x="4094245" y="571500"/>
                </a:lnTo>
                <a:lnTo>
                  <a:pt x="4146346" y="558800"/>
                </a:lnTo>
                <a:close/>
              </a:path>
              <a:path w="6840220" h="3200400">
                <a:moveTo>
                  <a:pt x="6597146" y="520700"/>
                </a:moveTo>
                <a:lnTo>
                  <a:pt x="4479090" y="520700"/>
                </a:lnTo>
                <a:lnTo>
                  <a:pt x="4432430" y="533400"/>
                </a:lnTo>
                <a:lnTo>
                  <a:pt x="6645948" y="533400"/>
                </a:lnTo>
                <a:lnTo>
                  <a:pt x="6597146" y="520700"/>
                </a:lnTo>
                <a:close/>
              </a:path>
              <a:path w="6840220" h="3200400">
                <a:moveTo>
                  <a:pt x="6363452" y="482600"/>
                </a:moveTo>
                <a:lnTo>
                  <a:pt x="4451449" y="482600"/>
                </a:lnTo>
                <a:lnTo>
                  <a:pt x="4502888" y="495300"/>
                </a:lnTo>
                <a:lnTo>
                  <a:pt x="4609860" y="495300"/>
                </a:lnTo>
                <a:lnTo>
                  <a:pt x="4665777" y="508000"/>
                </a:lnTo>
                <a:lnTo>
                  <a:pt x="4618928" y="508000"/>
                </a:lnTo>
                <a:lnTo>
                  <a:pt x="4572254" y="520700"/>
                </a:lnTo>
                <a:lnTo>
                  <a:pt x="6499224" y="520700"/>
                </a:lnTo>
                <a:lnTo>
                  <a:pt x="6363452" y="482600"/>
                </a:lnTo>
                <a:close/>
              </a:path>
              <a:path w="6840220" h="3200400">
                <a:moveTo>
                  <a:pt x="5993659" y="393700"/>
                </a:moveTo>
                <a:lnTo>
                  <a:pt x="4202792" y="393700"/>
                </a:lnTo>
                <a:lnTo>
                  <a:pt x="4148897" y="406400"/>
                </a:lnTo>
                <a:lnTo>
                  <a:pt x="4037874" y="406400"/>
                </a:lnTo>
                <a:lnTo>
                  <a:pt x="3981185" y="419100"/>
                </a:lnTo>
                <a:lnTo>
                  <a:pt x="3694765" y="419100"/>
                </a:lnTo>
                <a:lnTo>
                  <a:pt x="3638425" y="431800"/>
                </a:lnTo>
                <a:lnTo>
                  <a:pt x="5915634" y="431800"/>
                </a:lnTo>
                <a:lnTo>
                  <a:pt x="5951680" y="406400"/>
                </a:lnTo>
                <a:lnTo>
                  <a:pt x="5993659" y="393700"/>
                </a:lnTo>
                <a:close/>
              </a:path>
              <a:path w="6840220" h="3200400">
                <a:moveTo>
                  <a:pt x="5258850" y="177800"/>
                </a:moveTo>
                <a:lnTo>
                  <a:pt x="4235996" y="177800"/>
                </a:lnTo>
                <a:lnTo>
                  <a:pt x="4185170" y="190500"/>
                </a:lnTo>
                <a:lnTo>
                  <a:pt x="4156549" y="279400"/>
                </a:lnTo>
                <a:lnTo>
                  <a:pt x="4147159" y="304800"/>
                </a:lnTo>
                <a:lnTo>
                  <a:pt x="4161745" y="317500"/>
                </a:lnTo>
                <a:lnTo>
                  <a:pt x="4310086" y="317500"/>
                </a:lnTo>
                <a:lnTo>
                  <a:pt x="4358062" y="330200"/>
                </a:lnTo>
                <a:lnTo>
                  <a:pt x="4403375" y="342900"/>
                </a:lnTo>
                <a:lnTo>
                  <a:pt x="4446941" y="355600"/>
                </a:lnTo>
                <a:lnTo>
                  <a:pt x="4489678" y="381000"/>
                </a:lnTo>
                <a:lnTo>
                  <a:pt x="4402464" y="381000"/>
                </a:lnTo>
                <a:lnTo>
                  <a:pt x="4355372" y="393700"/>
                </a:lnTo>
                <a:lnTo>
                  <a:pt x="4708454" y="393700"/>
                </a:lnTo>
                <a:lnTo>
                  <a:pt x="4652049" y="381000"/>
                </a:lnTo>
                <a:lnTo>
                  <a:pt x="4586186" y="355600"/>
                </a:lnTo>
                <a:lnTo>
                  <a:pt x="6267648" y="355600"/>
                </a:lnTo>
                <a:lnTo>
                  <a:pt x="6332144" y="342900"/>
                </a:lnTo>
                <a:lnTo>
                  <a:pt x="6273385" y="317500"/>
                </a:lnTo>
                <a:lnTo>
                  <a:pt x="6223663" y="304800"/>
                </a:lnTo>
                <a:lnTo>
                  <a:pt x="6181128" y="304800"/>
                </a:lnTo>
                <a:lnTo>
                  <a:pt x="6143930" y="292100"/>
                </a:lnTo>
                <a:lnTo>
                  <a:pt x="6114350" y="266700"/>
                </a:lnTo>
                <a:lnTo>
                  <a:pt x="6085595" y="254000"/>
                </a:lnTo>
                <a:lnTo>
                  <a:pt x="4334332" y="254000"/>
                </a:lnTo>
                <a:lnTo>
                  <a:pt x="4333545" y="241300"/>
                </a:lnTo>
                <a:lnTo>
                  <a:pt x="6054654" y="241300"/>
                </a:lnTo>
                <a:lnTo>
                  <a:pt x="6018517" y="215900"/>
                </a:lnTo>
                <a:lnTo>
                  <a:pt x="5465066" y="190500"/>
                </a:lnTo>
                <a:lnTo>
                  <a:pt x="5258850" y="177800"/>
                </a:lnTo>
                <a:close/>
              </a:path>
              <a:path w="6840220" h="3200400">
                <a:moveTo>
                  <a:pt x="6267648" y="355600"/>
                </a:moveTo>
                <a:lnTo>
                  <a:pt x="4586186" y="355600"/>
                </a:lnTo>
                <a:lnTo>
                  <a:pt x="4895507" y="368300"/>
                </a:lnTo>
                <a:lnTo>
                  <a:pt x="4848926" y="381000"/>
                </a:lnTo>
                <a:lnTo>
                  <a:pt x="4804091" y="393700"/>
                </a:lnTo>
                <a:lnTo>
                  <a:pt x="6121158" y="393700"/>
                </a:lnTo>
                <a:lnTo>
                  <a:pt x="6164894" y="381000"/>
                </a:lnTo>
                <a:lnTo>
                  <a:pt x="6212811" y="368300"/>
                </a:lnTo>
                <a:lnTo>
                  <a:pt x="6267648" y="355600"/>
                </a:lnTo>
                <a:close/>
              </a:path>
              <a:path w="6840220" h="3200400">
                <a:moveTo>
                  <a:pt x="4258531" y="317500"/>
                </a:moveTo>
                <a:lnTo>
                  <a:pt x="4176654" y="317500"/>
                </a:lnTo>
                <a:lnTo>
                  <a:pt x="4190645" y="330200"/>
                </a:lnTo>
                <a:lnTo>
                  <a:pt x="4202481" y="330200"/>
                </a:lnTo>
                <a:lnTo>
                  <a:pt x="4258531" y="317500"/>
                </a:lnTo>
                <a:close/>
              </a:path>
              <a:path w="6840220" h="3200400">
                <a:moveTo>
                  <a:pt x="6054654" y="241300"/>
                </a:moveTo>
                <a:lnTo>
                  <a:pt x="4472495" y="241300"/>
                </a:lnTo>
                <a:lnTo>
                  <a:pt x="4473016" y="254000"/>
                </a:lnTo>
                <a:lnTo>
                  <a:pt x="6085595" y="254000"/>
                </a:lnTo>
                <a:lnTo>
                  <a:pt x="6054654" y="241300"/>
                </a:lnTo>
                <a:close/>
              </a:path>
              <a:path w="6840220" h="3200400">
                <a:moveTo>
                  <a:pt x="4943296" y="165100"/>
                </a:moveTo>
                <a:lnTo>
                  <a:pt x="4337062" y="165100"/>
                </a:lnTo>
                <a:lnTo>
                  <a:pt x="4286613" y="177800"/>
                </a:lnTo>
                <a:lnTo>
                  <a:pt x="4995499" y="177800"/>
                </a:lnTo>
                <a:lnTo>
                  <a:pt x="4943296" y="165100"/>
                </a:lnTo>
                <a:close/>
              </a:path>
              <a:path w="6840220" h="3200400">
                <a:moveTo>
                  <a:pt x="4789885" y="152400"/>
                </a:moveTo>
                <a:lnTo>
                  <a:pt x="4487779" y="152400"/>
                </a:lnTo>
                <a:lnTo>
                  <a:pt x="4437605" y="165100"/>
                </a:lnTo>
                <a:lnTo>
                  <a:pt x="4840777" y="165100"/>
                </a:lnTo>
                <a:lnTo>
                  <a:pt x="4789885" y="152400"/>
                </a:lnTo>
                <a:close/>
              </a:path>
            </a:pathLst>
          </a:custGeom>
          <a:solidFill>
            <a:srgbClr val="D2E8C9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00" y="180221"/>
            <a:ext cx="1927540" cy="13648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6910" y="879956"/>
            <a:ext cx="521494" cy="464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6223" y="563806"/>
            <a:ext cx="9885148" cy="99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marR="3650">
              <a:lnSpc>
                <a:spcPct val="109000"/>
              </a:lnSpc>
              <a:spcBef>
                <a:spcPts val="72"/>
              </a:spcBef>
            </a:pP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Gợi</a:t>
            </a:r>
            <a:r>
              <a:rPr lang="vi-VN" sz="2800" b="1" spc="4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ý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các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bước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sử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dụng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yếu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tố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tạo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hình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làm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trọng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tâm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ở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sản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phẩm </a:t>
            </a:r>
            <a:r>
              <a:rPr lang="vi-VN" sz="2800" b="1" spc="-25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mĩ</a:t>
            </a:r>
            <a:r>
              <a:rPr lang="vi-VN" sz="2800" b="1" spc="-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thuật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3D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thể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hiện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chủ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đề</a:t>
            </a:r>
            <a:r>
              <a:rPr lang="vi-VN" sz="2800" b="1" spc="-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i="1" spc="-4" dirty="0">
                <a:solidFill>
                  <a:srgbClr val="231F20"/>
                </a:solidFill>
                <a:latin typeface="+mj-lt"/>
                <a:cs typeface="Arial"/>
              </a:rPr>
              <a:t>Doanh</a:t>
            </a:r>
            <a:r>
              <a:rPr lang="vi-VN" sz="2800" b="1" i="1" dirty="0">
                <a:solidFill>
                  <a:srgbClr val="231F20"/>
                </a:solidFill>
                <a:latin typeface="+mj-lt"/>
                <a:cs typeface="Arial"/>
              </a:rPr>
              <a:t> trại quân</a:t>
            </a:r>
            <a:r>
              <a:rPr lang="vi-VN" sz="2800" b="1" i="1" spc="-4" dirty="0">
                <a:solidFill>
                  <a:srgbClr val="231F20"/>
                </a:solidFill>
                <a:latin typeface="+mj-lt"/>
                <a:cs typeface="Arial"/>
              </a:rPr>
              <a:t> đội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.</a:t>
            </a:r>
            <a:endParaRPr lang="vi-VN" sz="2800" dirty="0">
              <a:latin typeface="+mj-lt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452687" y="3439806"/>
            <a:ext cx="1986987" cy="4997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 algn="just">
              <a:lnSpc>
                <a:spcPct val="101899"/>
              </a:lnSpc>
              <a:spcBef>
                <a:spcPts val="57"/>
              </a:spcBef>
            </a:pP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vi-VN"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600" spc="-18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1600" spc="-15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lang="vi-VN"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9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2896799" y="3475444"/>
            <a:ext cx="2555705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spc="-13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õ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</a:t>
            </a:r>
            <a:r>
              <a:rPr lang="en-US" sz="1600" spc="-4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7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-33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3"/>
          <p:cNvSpPr txBox="1"/>
          <p:nvPr/>
        </p:nvSpPr>
        <p:spPr>
          <a:xfrm>
            <a:off x="75445" y="6121928"/>
            <a:ext cx="2821354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1600" spc="-7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-19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6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các-tông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0232" y="1594029"/>
            <a:ext cx="2164955" cy="1808650"/>
          </a:xfrm>
          <a:prstGeom prst="rect">
            <a:avLst/>
          </a:prstGeom>
        </p:spPr>
      </p:pic>
      <p:pic>
        <p:nvPicPr>
          <p:cNvPr id="13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76209" y="1594030"/>
            <a:ext cx="2161784" cy="1808649"/>
          </a:xfrm>
          <a:prstGeom prst="rect">
            <a:avLst/>
          </a:prstGeom>
        </p:spPr>
      </p:pic>
      <p:grpSp>
        <p:nvGrpSpPr>
          <p:cNvPr id="14" name="object 11"/>
          <p:cNvGrpSpPr/>
          <p:nvPr/>
        </p:nvGrpSpPr>
        <p:grpSpPr>
          <a:xfrm>
            <a:off x="149582" y="4057904"/>
            <a:ext cx="2519113" cy="1870845"/>
            <a:chOff x="720001" y="3766503"/>
            <a:chExt cx="2646045" cy="1985010"/>
          </a:xfrm>
        </p:grpSpPr>
        <p:sp>
          <p:nvSpPr>
            <p:cNvPr id="15" name="object 12"/>
            <p:cNvSpPr/>
            <p:nvPr/>
          </p:nvSpPr>
          <p:spPr>
            <a:xfrm>
              <a:off x="720001" y="3766503"/>
              <a:ext cx="2646045" cy="1985010"/>
            </a:xfrm>
            <a:custGeom>
              <a:avLst/>
              <a:gdLst/>
              <a:ahLst/>
              <a:cxnLst/>
              <a:rect l="l" t="t" r="r" b="b"/>
              <a:pathLst>
                <a:path w="2646045" h="1985010">
                  <a:moveTo>
                    <a:pt x="2645994" y="0"/>
                  </a:moveTo>
                  <a:lnTo>
                    <a:pt x="0" y="0"/>
                  </a:lnTo>
                  <a:lnTo>
                    <a:pt x="0" y="1984502"/>
                  </a:lnTo>
                  <a:lnTo>
                    <a:pt x="2645994" y="1984502"/>
                  </a:lnTo>
                  <a:lnTo>
                    <a:pt x="2645994" y="0"/>
                  </a:lnTo>
                  <a:close/>
                </a:path>
              </a:pathLst>
            </a:custGeom>
            <a:solidFill>
              <a:srgbClr val="354838"/>
            </a:solidFill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pic>
          <p:nvPicPr>
            <p:cNvPr id="16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0993" y="3766503"/>
              <a:ext cx="2344011" cy="1984502"/>
            </a:xfrm>
            <a:prstGeom prst="rect">
              <a:avLst/>
            </a:prstGeom>
          </p:spPr>
        </p:pic>
      </p:grpSp>
      <p:pic>
        <p:nvPicPr>
          <p:cNvPr id="17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13517" y="4052063"/>
            <a:ext cx="2313649" cy="1876804"/>
          </a:xfrm>
          <a:prstGeom prst="rect">
            <a:avLst/>
          </a:prstGeom>
        </p:spPr>
      </p:pic>
      <p:sp>
        <p:nvSpPr>
          <p:cNvPr id="18" name="object 13"/>
          <p:cNvSpPr txBox="1"/>
          <p:nvPr/>
        </p:nvSpPr>
        <p:spPr>
          <a:xfrm>
            <a:off x="3213517" y="6121928"/>
            <a:ext cx="2389982" cy="499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9126" algn="ctr">
              <a:spcBef>
                <a:spcPts val="72"/>
              </a:spcBef>
            </a:pPr>
            <a:r>
              <a:rPr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600" spc="-4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spc="-18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-19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object 15"/>
          <p:cNvGrpSpPr/>
          <p:nvPr/>
        </p:nvGrpSpPr>
        <p:grpSpPr>
          <a:xfrm>
            <a:off x="5762808" y="1885056"/>
            <a:ext cx="6135814" cy="2979739"/>
            <a:chOff x="726347" y="6279342"/>
            <a:chExt cx="5459730" cy="2341880"/>
          </a:xfrm>
        </p:grpSpPr>
        <p:sp>
          <p:nvSpPr>
            <p:cNvPr id="20" name="object 16"/>
            <p:cNvSpPr/>
            <p:nvPr/>
          </p:nvSpPr>
          <p:spPr>
            <a:xfrm>
              <a:off x="728530" y="6285525"/>
              <a:ext cx="109220" cy="116205"/>
            </a:xfrm>
            <a:custGeom>
              <a:avLst/>
              <a:gdLst/>
              <a:ahLst/>
              <a:cxnLst/>
              <a:rect l="l" t="t" r="r" b="b"/>
              <a:pathLst>
                <a:path w="109219" h="116204">
                  <a:moveTo>
                    <a:pt x="108610" y="0"/>
                  </a:moveTo>
                  <a:lnTo>
                    <a:pt x="76305" y="11751"/>
                  </a:lnTo>
                  <a:lnTo>
                    <a:pt x="43608" y="33107"/>
                  </a:lnTo>
                  <a:lnTo>
                    <a:pt x="16259" y="66938"/>
                  </a:lnTo>
                  <a:lnTo>
                    <a:pt x="0" y="116116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1" name="object 17"/>
            <p:cNvSpPr/>
            <p:nvPr/>
          </p:nvSpPr>
          <p:spPr>
            <a:xfrm>
              <a:off x="726349" y="6476322"/>
              <a:ext cx="0" cy="1960880"/>
            </a:xfrm>
            <a:custGeom>
              <a:avLst/>
              <a:gdLst/>
              <a:ahLst/>
              <a:cxnLst/>
              <a:rect l="l" t="t" r="r" b="b"/>
              <a:pathLst>
                <a:path h="1960879">
                  <a:moveTo>
                    <a:pt x="0" y="0"/>
                  </a:moveTo>
                  <a:lnTo>
                    <a:pt x="0" y="1960486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2" name="object 18"/>
            <p:cNvSpPr/>
            <p:nvPr/>
          </p:nvSpPr>
          <p:spPr>
            <a:xfrm>
              <a:off x="732532" y="8510257"/>
              <a:ext cx="116205" cy="109220"/>
            </a:xfrm>
            <a:custGeom>
              <a:avLst/>
              <a:gdLst/>
              <a:ahLst/>
              <a:cxnLst/>
              <a:rect l="l" t="t" r="r" b="b"/>
              <a:pathLst>
                <a:path w="116205" h="109220">
                  <a:moveTo>
                    <a:pt x="0" y="0"/>
                  </a:moveTo>
                  <a:lnTo>
                    <a:pt x="11749" y="32302"/>
                  </a:lnTo>
                  <a:lnTo>
                    <a:pt x="33100" y="64998"/>
                  </a:lnTo>
                  <a:lnTo>
                    <a:pt x="66928" y="92350"/>
                  </a:lnTo>
                  <a:lnTo>
                    <a:pt x="116103" y="108623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3" name="object 19"/>
            <p:cNvSpPr/>
            <p:nvPr/>
          </p:nvSpPr>
          <p:spPr>
            <a:xfrm>
              <a:off x="923302" y="8621034"/>
              <a:ext cx="5078730" cy="0"/>
            </a:xfrm>
            <a:custGeom>
              <a:avLst/>
              <a:gdLst/>
              <a:ahLst/>
              <a:cxnLst/>
              <a:rect l="l" t="t" r="r" b="b"/>
              <a:pathLst>
                <a:path w="5078730">
                  <a:moveTo>
                    <a:pt x="0" y="0"/>
                  </a:moveTo>
                  <a:lnTo>
                    <a:pt x="5078133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4" name="object 20"/>
            <p:cNvSpPr/>
            <p:nvPr/>
          </p:nvSpPr>
          <p:spPr>
            <a:xfrm>
              <a:off x="6074859" y="8498768"/>
              <a:ext cx="109220" cy="116205"/>
            </a:xfrm>
            <a:custGeom>
              <a:avLst/>
              <a:gdLst/>
              <a:ahLst/>
              <a:cxnLst/>
              <a:rect l="l" t="t" r="r" b="b"/>
              <a:pathLst>
                <a:path w="109220" h="116204">
                  <a:moveTo>
                    <a:pt x="0" y="116090"/>
                  </a:moveTo>
                  <a:lnTo>
                    <a:pt x="32304" y="104343"/>
                  </a:lnTo>
                  <a:lnTo>
                    <a:pt x="65001" y="82996"/>
                  </a:lnTo>
                  <a:lnTo>
                    <a:pt x="92350" y="49173"/>
                  </a:lnTo>
                  <a:lnTo>
                    <a:pt x="10861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5" name="object 21"/>
            <p:cNvSpPr/>
            <p:nvPr/>
          </p:nvSpPr>
          <p:spPr>
            <a:xfrm>
              <a:off x="6185650" y="6463573"/>
              <a:ext cx="0" cy="1960880"/>
            </a:xfrm>
            <a:custGeom>
              <a:avLst/>
              <a:gdLst/>
              <a:ahLst/>
              <a:cxnLst/>
              <a:rect l="l" t="t" r="r" b="b"/>
              <a:pathLst>
                <a:path h="1960879">
                  <a:moveTo>
                    <a:pt x="0" y="196051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6" name="object 22"/>
            <p:cNvSpPr/>
            <p:nvPr/>
          </p:nvSpPr>
          <p:spPr>
            <a:xfrm>
              <a:off x="6063366" y="6281528"/>
              <a:ext cx="116205" cy="109220"/>
            </a:xfrm>
            <a:custGeom>
              <a:avLst/>
              <a:gdLst/>
              <a:ahLst/>
              <a:cxnLst/>
              <a:rect l="l" t="t" r="r" b="b"/>
              <a:pathLst>
                <a:path w="116204" h="109220">
                  <a:moveTo>
                    <a:pt x="116103" y="108597"/>
                  </a:moveTo>
                  <a:lnTo>
                    <a:pt x="104354" y="76295"/>
                  </a:lnTo>
                  <a:lnTo>
                    <a:pt x="83002" y="43602"/>
                  </a:lnTo>
                  <a:lnTo>
                    <a:pt x="49175" y="1625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7" name="object 23"/>
            <p:cNvSpPr/>
            <p:nvPr/>
          </p:nvSpPr>
          <p:spPr>
            <a:xfrm>
              <a:off x="910565" y="6279349"/>
              <a:ext cx="5078730" cy="0"/>
            </a:xfrm>
            <a:custGeom>
              <a:avLst/>
              <a:gdLst/>
              <a:ahLst/>
              <a:cxnLst/>
              <a:rect l="l" t="t" r="r" b="b"/>
              <a:pathLst>
                <a:path w="5078730">
                  <a:moveTo>
                    <a:pt x="507813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8" name="object 24"/>
            <p:cNvSpPr/>
            <p:nvPr/>
          </p:nvSpPr>
          <p:spPr>
            <a:xfrm>
              <a:off x="726347" y="6279342"/>
              <a:ext cx="5459730" cy="2341880"/>
            </a:xfrm>
            <a:custGeom>
              <a:avLst/>
              <a:gdLst/>
              <a:ahLst/>
              <a:cxnLst/>
              <a:rect l="l" t="t" r="r" b="b"/>
              <a:pathLst>
                <a:path w="5459730" h="2341879">
                  <a:moveTo>
                    <a:pt x="774" y="134150"/>
                  </a:moveTo>
                  <a:lnTo>
                    <a:pt x="266" y="139979"/>
                  </a:lnTo>
                  <a:lnTo>
                    <a:pt x="0" y="146049"/>
                  </a:lnTo>
                  <a:lnTo>
                    <a:pt x="0" y="152399"/>
                  </a:lnTo>
                  <a:lnTo>
                    <a:pt x="0" y="171475"/>
                  </a:lnTo>
                </a:path>
                <a:path w="5459730" h="2341879">
                  <a:moveTo>
                    <a:pt x="0" y="2170214"/>
                  </a:moveTo>
                  <a:lnTo>
                    <a:pt x="0" y="2189289"/>
                  </a:lnTo>
                  <a:lnTo>
                    <a:pt x="0" y="2196388"/>
                  </a:lnTo>
                  <a:lnTo>
                    <a:pt x="1536" y="2207526"/>
                  </a:lnTo>
                </a:path>
                <a:path w="5459730" h="2341879">
                  <a:moveTo>
                    <a:pt x="134137" y="2340927"/>
                  </a:moveTo>
                  <a:lnTo>
                    <a:pt x="139966" y="2341448"/>
                  </a:lnTo>
                  <a:lnTo>
                    <a:pt x="146050" y="2341689"/>
                  </a:lnTo>
                  <a:lnTo>
                    <a:pt x="152400" y="2341689"/>
                  </a:lnTo>
                  <a:lnTo>
                    <a:pt x="171488" y="2341689"/>
                  </a:lnTo>
                </a:path>
                <a:path w="5459730" h="2341879">
                  <a:moveTo>
                    <a:pt x="5287822" y="2341689"/>
                  </a:moveTo>
                  <a:lnTo>
                    <a:pt x="5306898" y="2341689"/>
                  </a:lnTo>
                  <a:lnTo>
                    <a:pt x="5313997" y="2341689"/>
                  </a:lnTo>
                  <a:lnTo>
                    <a:pt x="5325109" y="2340178"/>
                  </a:lnTo>
                </a:path>
                <a:path w="5459730" h="2341879">
                  <a:moveTo>
                    <a:pt x="5458536" y="2207577"/>
                  </a:moveTo>
                  <a:lnTo>
                    <a:pt x="5459044" y="2201748"/>
                  </a:lnTo>
                  <a:lnTo>
                    <a:pt x="5459298" y="2195639"/>
                  </a:lnTo>
                  <a:lnTo>
                    <a:pt x="5459298" y="2189289"/>
                  </a:lnTo>
                  <a:lnTo>
                    <a:pt x="5459298" y="2170214"/>
                  </a:lnTo>
                </a:path>
                <a:path w="5459730" h="2341879">
                  <a:moveTo>
                    <a:pt x="5459298" y="171475"/>
                  </a:moveTo>
                  <a:lnTo>
                    <a:pt x="5459298" y="152399"/>
                  </a:lnTo>
                  <a:lnTo>
                    <a:pt x="5459298" y="145313"/>
                  </a:lnTo>
                  <a:lnTo>
                    <a:pt x="5457774" y="134200"/>
                  </a:lnTo>
                </a:path>
                <a:path w="5459730" h="2341879">
                  <a:moveTo>
                    <a:pt x="5325160" y="774"/>
                  </a:moveTo>
                  <a:lnTo>
                    <a:pt x="5319331" y="279"/>
                  </a:lnTo>
                  <a:lnTo>
                    <a:pt x="5313248" y="0"/>
                  </a:lnTo>
                  <a:lnTo>
                    <a:pt x="5306898" y="0"/>
                  </a:lnTo>
                  <a:lnTo>
                    <a:pt x="5287822" y="0"/>
                  </a:lnTo>
                </a:path>
                <a:path w="5459730" h="2341879">
                  <a:moveTo>
                    <a:pt x="171488" y="0"/>
                  </a:moveTo>
                  <a:lnTo>
                    <a:pt x="152400" y="0"/>
                  </a:lnTo>
                  <a:lnTo>
                    <a:pt x="145313" y="0"/>
                  </a:lnTo>
                  <a:lnTo>
                    <a:pt x="134188" y="1549"/>
                  </a:lnTo>
                </a:path>
              </a:pathLst>
            </a:custGeom>
            <a:ln w="12700">
              <a:solidFill>
                <a:srgbClr val="009A4E"/>
              </a:solidFill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pic>
          <p:nvPicPr>
            <p:cNvPr id="29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999" y="6398997"/>
              <a:ext cx="2645992" cy="2116747"/>
            </a:xfrm>
            <a:prstGeom prst="rect">
              <a:avLst/>
            </a:prstGeom>
          </p:spPr>
        </p:pic>
        <p:pic>
          <p:nvPicPr>
            <p:cNvPr id="30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1996" y="6686994"/>
              <a:ext cx="835202" cy="1828749"/>
            </a:xfrm>
            <a:prstGeom prst="rect">
              <a:avLst/>
            </a:prstGeom>
          </p:spPr>
        </p:pic>
        <p:pic>
          <p:nvPicPr>
            <p:cNvPr id="31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07204" y="6940791"/>
              <a:ext cx="1574939" cy="1574952"/>
            </a:xfrm>
            <a:prstGeom prst="rect">
              <a:avLst/>
            </a:prstGeom>
          </p:spPr>
        </p:pic>
      </p:grpSp>
      <p:sp>
        <p:nvSpPr>
          <p:cNvPr id="32" name="object 13"/>
          <p:cNvSpPr txBox="1"/>
          <p:nvPr/>
        </p:nvSpPr>
        <p:spPr>
          <a:xfrm>
            <a:off x="7265638" y="4972160"/>
            <a:ext cx="3715953" cy="512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10039">
              <a:spcBef>
                <a:spcPts val="72"/>
              </a:spcBef>
              <a:tabLst>
                <a:tab pos="2041079" algn="l"/>
              </a:tabLst>
            </a:pPr>
            <a:r>
              <a:rPr lang="vi-VN"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9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không gian, cảnh quan cho sản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1600" spc="-75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9">
              <a:spcBef>
                <a:spcPts val="72"/>
              </a:spcBef>
              <a:tabLst>
                <a:tab pos="2041079" algn="l"/>
              </a:tabLst>
            </a:pP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2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sz="9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5"/>
            <a:ext cx="12192000" cy="688622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8" name="object 15"/>
          <p:cNvSpPr/>
          <p:nvPr/>
        </p:nvSpPr>
        <p:spPr>
          <a:xfrm>
            <a:off x="8078763" y="6480723"/>
            <a:ext cx="302519" cy="156506"/>
          </a:xfrm>
          <a:custGeom>
            <a:avLst/>
            <a:gdLst/>
            <a:ahLst/>
            <a:cxnLst/>
            <a:rect l="l" t="t" r="r" b="b"/>
            <a:pathLst>
              <a:path w="421004" h="217804">
                <a:moveTo>
                  <a:pt x="55384" y="0"/>
                </a:moveTo>
                <a:lnTo>
                  <a:pt x="14483" y="348"/>
                </a:lnTo>
                <a:lnTo>
                  <a:pt x="9270" y="635"/>
                </a:lnTo>
                <a:lnTo>
                  <a:pt x="8383" y="7240"/>
                </a:lnTo>
                <a:lnTo>
                  <a:pt x="15065" y="19770"/>
                </a:lnTo>
                <a:lnTo>
                  <a:pt x="16532" y="32696"/>
                </a:lnTo>
                <a:lnTo>
                  <a:pt x="0" y="40487"/>
                </a:lnTo>
                <a:lnTo>
                  <a:pt x="10564" y="48520"/>
                </a:lnTo>
                <a:lnTo>
                  <a:pt x="24263" y="60520"/>
                </a:lnTo>
                <a:lnTo>
                  <a:pt x="30618" y="72593"/>
                </a:lnTo>
                <a:lnTo>
                  <a:pt x="19151" y="80848"/>
                </a:lnTo>
                <a:lnTo>
                  <a:pt x="36384" y="88814"/>
                </a:lnTo>
                <a:lnTo>
                  <a:pt x="38630" y="102755"/>
                </a:lnTo>
                <a:lnTo>
                  <a:pt x="35889" y="116249"/>
                </a:lnTo>
                <a:lnTo>
                  <a:pt x="38163" y="122872"/>
                </a:lnTo>
                <a:lnTo>
                  <a:pt x="45679" y="124931"/>
                </a:lnTo>
                <a:lnTo>
                  <a:pt x="47569" y="127989"/>
                </a:lnTo>
                <a:lnTo>
                  <a:pt x="44337" y="130939"/>
                </a:lnTo>
                <a:lnTo>
                  <a:pt x="36487" y="132676"/>
                </a:lnTo>
                <a:lnTo>
                  <a:pt x="24113" y="134718"/>
                </a:lnTo>
                <a:lnTo>
                  <a:pt x="28220" y="136923"/>
                </a:lnTo>
                <a:lnTo>
                  <a:pt x="35102" y="138868"/>
                </a:lnTo>
                <a:lnTo>
                  <a:pt x="31051" y="140131"/>
                </a:lnTo>
                <a:lnTo>
                  <a:pt x="52146" y="149186"/>
                </a:lnTo>
                <a:lnTo>
                  <a:pt x="53492" y="191490"/>
                </a:lnTo>
                <a:lnTo>
                  <a:pt x="64055" y="198542"/>
                </a:lnTo>
                <a:lnTo>
                  <a:pt x="58129" y="205354"/>
                </a:lnTo>
                <a:lnTo>
                  <a:pt x="112198" y="214793"/>
                </a:lnTo>
                <a:lnTo>
                  <a:pt x="214093" y="216398"/>
                </a:lnTo>
                <a:lnTo>
                  <a:pt x="327579" y="217436"/>
                </a:lnTo>
                <a:lnTo>
                  <a:pt x="407174" y="217398"/>
                </a:lnTo>
                <a:lnTo>
                  <a:pt x="414100" y="214517"/>
                </a:lnTo>
                <a:lnTo>
                  <a:pt x="410987" y="208387"/>
                </a:lnTo>
                <a:lnTo>
                  <a:pt x="403231" y="202153"/>
                </a:lnTo>
                <a:lnTo>
                  <a:pt x="396227" y="198958"/>
                </a:lnTo>
                <a:lnTo>
                  <a:pt x="391921" y="198501"/>
                </a:lnTo>
                <a:lnTo>
                  <a:pt x="394931" y="198005"/>
                </a:lnTo>
                <a:lnTo>
                  <a:pt x="406057" y="197802"/>
                </a:lnTo>
                <a:lnTo>
                  <a:pt x="411416" y="181546"/>
                </a:lnTo>
                <a:lnTo>
                  <a:pt x="418998" y="181533"/>
                </a:lnTo>
                <a:lnTo>
                  <a:pt x="420954" y="181038"/>
                </a:lnTo>
                <a:lnTo>
                  <a:pt x="415569" y="180403"/>
                </a:lnTo>
                <a:lnTo>
                  <a:pt x="402552" y="175204"/>
                </a:lnTo>
                <a:lnTo>
                  <a:pt x="393622" y="166015"/>
                </a:lnTo>
                <a:lnTo>
                  <a:pt x="390100" y="156505"/>
                </a:lnTo>
                <a:lnTo>
                  <a:pt x="393306" y="150342"/>
                </a:lnTo>
                <a:lnTo>
                  <a:pt x="403745" y="146100"/>
                </a:lnTo>
                <a:lnTo>
                  <a:pt x="403491" y="145148"/>
                </a:lnTo>
                <a:lnTo>
                  <a:pt x="390867" y="140716"/>
                </a:lnTo>
                <a:lnTo>
                  <a:pt x="384010" y="134928"/>
                </a:lnTo>
                <a:lnTo>
                  <a:pt x="382785" y="127023"/>
                </a:lnTo>
                <a:lnTo>
                  <a:pt x="381954" y="118782"/>
                </a:lnTo>
                <a:lnTo>
                  <a:pt x="375022" y="110325"/>
                </a:lnTo>
                <a:lnTo>
                  <a:pt x="383594" y="109332"/>
                </a:lnTo>
                <a:lnTo>
                  <a:pt x="385698" y="107962"/>
                </a:lnTo>
                <a:lnTo>
                  <a:pt x="380559" y="96384"/>
                </a:lnTo>
                <a:lnTo>
                  <a:pt x="372297" y="75531"/>
                </a:lnTo>
                <a:lnTo>
                  <a:pt x="368907" y="55429"/>
                </a:lnTo>
                <a:lnTo>
                  <a:pt x="378383" y="46101"/>
                </a:lnTo>
                <a:lnTo>
                  <a:pt x="380087" y="45727"/>
                </a:lnTo>
                <a:lnTo>
                  <a:pt x="367793" y="44499"/>
                </a:lnTo>
                <a:lnTo>
                  <a:pt x="368439" y="44018"/>
                </a:lnTo>
                <a:lnTo>
                  <a:pt x="355066" y="23895"/>
                </a:lnTo>
                <a:lnTo>
                  <a:pt x="349511" y="13292"/>
                </a:lnTo>
                <a:lnTo>
                  <a:pt x="350789" y="8701"/>
                </a:lnTo>
                <a:lnTo>
                  <a:pt x="357911" y="6616"/>
                </a:lnTo>
                <a:lnTo>
                  <a:pt x="364807" y="4914"/>
                </a:lnTo>
                <a:lnTo>
                  <a:pt x="362534" y="4178"/>
                </a:lnTo>
                <a:lnTo>
                  <a:pt x="347725" y="3530"/>
                </a:lnTo>
                <a:lnTo>
                  <a:pt x="320884" y="2788"/>
                </a:lnTo>
                <a:lnTo>
                  <a:pt x="221553" y="1246"/>
                </a:lnTo>
                <a:lnTo>
                  <a:pt x="104446" y="165"/>
                </a:lnTo>
                <a:lnTo>
                  <a:pt x="55384" y="0"/>
                </a:lnTo>
                <a:close/>
              </a:path>
            </a:pathLst>
          </a:custGeom>
          <a:solidFill>
            <a:srgbClr val="FFF1E2"/>
          </a:solidFill>
        </p:spPr>
        <p:txBody>
          <a:bodyPr wrap="square" lIns="0" tIns="0" rIns="0" bIns="0" rtlCol="0"/>
          <a:lstStyle/>
          <a:p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9868" y="365125"/>
            <a:ext cx="2147819" cy="2003038"/>
          </a:xfrm>
          <a:prstGeom prst="rect">
            <a:avLst/>
          </a:prstGeom>
        </p:spPr>
      </p:pic>
      <p:sp>
        <p:nvSpPr>
          <p:cNvPr id="48" name="object 2"/>
          <p:cNvSpPr/>
          <p:nvPr/>
        </p:nvSpPr>
        <p:spPr>
          <a:xfrm>
            <a:off x="0" y="3133557"/>
            <a:ext cx="12282853" cy="3724444"/>
          </a:xfrm>
          <a:custGeom>
            <a:avLst/>
            <a:gdLst/>
            <a:ahLst/>
            <a:cxnLst/>
            <a:rect l="l" t="t" r="r" b="b"/>
            <a:pathLst>
              <a:path w="6840220" h="3369309">
                <a:moveTo>
                  <a:pt x="0" y="0"/>
                </a:moveTo>
                <a:lnTo>
                  <a:pt x="0" y="3369077"/>
                </a:lnTo>
                <a:lnTo>
                  <a:pt x="6840004" y="3369077"/>
                </a:lnTo>
                <a:lnTo>
                  <a:pt x="6840004" y="1107428"/>
                </a:lnTo>
                <a:lnTo>
                  <a:pt x="2847944" y="1107428"/>
                </a:lnTo>
                <a:lnTo>
                  <a:pt x="2721738" y="1105668"/>
                </a:lnTo>
                <a:lnTo>
                  <a:pt x="2659065" y="1103866"/>
                </a:lnTo>
                <a:lnTo>
                  <a:pt x="2596653" y="1101435"/>
                </a:lnTo>
                <a:lnTo>
                  <a:pt x="2534612" y="1098373"/>
                </a:lnTo>
                <a:lnTo>
                  <a:pt x="2472846" y="1094667"/>
                </a:lnTo>
                <a:lnTo>
                  <a:pt x="2411396" y="1090310"/>
                </a:lnTo>
                <a:lnTo>
                  <a:pt x="2350267" y="1085295"/>
                </a:lnTo>
                <a:lnTo>
                  <a:pt x="2289467" y="1079612"/>
                </a:lnTo>
                <a:lnTo>
                  <a:pt x="2229003" y="1073255"/>
                </a:lnTo>
                <a:lnTo>
                  <a:pt x="2168881" y="1066214"/>
                </a:lnTo>
                <a:lnTo>
                  <a:pt x="2109108" y="1058482"/>
                </a:lnTo>
                <a:lnTo>
                  <a:pt x="2049690" y="1050051"/>
                </a:lnTo>
                <a:lnTo>
                  <a:pt x="1990634" y="1040912"/>
                </a:lnTo>
                <a:lnTo>
                  <a:pt x="1931947" y="1031057"/>
                </a:lnTo>
                <a:lnTo>
                  <a:pt x="1873635" y="1020479"/>
                </a:lnTo>
                <a:lnTo>
                  <a:pt x="1815706" y="1009168"/>
                </a:lnTo>
                <a:lnTo>
                  <a:pt x="1758165" y="997118"/>
                </a:lnTo>
                <a:lnTo>
                  <a:pt x="1701019" y="984319"/>
                </a:lnTo>
                <a:lnTo>
                  <a:pt x="1644275" y="970764"/>
                </a:lnTo>
                <a:lnTo>
                  <a:pt x="1587939" y="956445"/>
                </a:lnTo>
                <a:lnTo>
                  <a:pt x="1532019" y="941353"/>
                </a:lnTo>
                <a:lnTo>
                  <a:pt x="1476521" y="925480"/>
                </a:lnTo>
                <a:lnTo>
                  <a:pt x="1421451" y="908819"/>
                </a:lnTo>
                <a:lnTo>
                  <a:pt x="1366817" y="891360"/>
                </a:lnTo>
                <a:lnTo>
                  <a:pt x="1312624" y="873097"/>
                </a:lnTo>
                <a:lnTo>
                  <a:pt x="1258880" y="854020"/>
                </a:lnTo>
                <a:lnTo>
                  <a:pt x="1205591" y="834122"/>
                </a:lnTo>
                <a:lnTo>
                  <a:pt x="1152763" y="813394"/>
                </a:lnTo>
                <a:lnTo>
                  <a:pt x="1100404" y="791829"/>
                </a:lnTo>
                <a:lnTo>
                  <a:pt x="1048520" y="769418"/>
                </a:lnTo>
                <a:lnTo>
                  <a:pt x="997118" y="746154"/>
                </a:lnTo>
                <a:lnTo>
                  <a:pt x="946204" y="722027"/>
                </a:lnTo>
                <a:lnTo>
                  <a:pt x="895785" y="697030"/>
                </a:lnTo>
                <a:lnTo>
                  <a:pt x="845868" y="671155"/>
                </a:lnTo>
                <a:lnTo>
                  <a:pt x="796458" y="644394"/>
                </a:lnTo>
                <a:lnTo>
                  <a:pt x="747564" y="616738"/>
                </a:lnTo>
                <a:lnTo>
                  <a:pt x="699192" y="588180"/>
                </a:lnTo>
                <a:lnTo>
                  <a:pt x="651347" y="558711"/>
                </a:lnTo>
                <a:lnTo>
                  <a:pt x="604038" y="528323"/>
                </a:lnTo>
                <a:lnTo>
                  <a:pt x="557269" y="497008"/>
                </a:lnTo>
                <a:lnTo>
                  <a:pt x="511050" y="464757"/>
                </a:lnTo>
                <a:lnTo>
                  <a:pt x="465384" y="431564"/>
                </a:lnTo>
                <a:lnTo>
                  <a:pt x="420281" y="397419"/>
                </a:lnTo>
                <a:lnTo>
                  <a:pt x="375745" y="362315"/>
                </a:lnTo>
                <a:lnTo>
                  <a:pt x="331784" y="326243"/>
                </a:lnTo>
                <a:lnTo>
                  <a:pt x="288405" y="289196"/>
                </a:lnTo>
                <a:lnTo>
                  <a:pt x="245613" y="251164"/>
                </a:lnTo>
                <a:lnTo>
                  <a:pt x="203416" y="212141"/>
                </a:lnTo>
                <a:lnTo>
                  <a:pt x="161821" y="172117"/>
                </a:lnTo>
                <a:lnTo>
                  <a:pt x="120833" y="131085"/>
                </a:lnTo>
                <a:lnTo>
                  <a:pt x="80460" y="89037"/>
                </a:lnTo>
                <a:lnTo>
                  <a:pt x="40708" y="45964"/>
                </a:lnTo>
                <a:lnTo>
                  <a:pt x="1585" y="1859"/>
                </a:lnTo>
                <a:lnTo>
                  <a:pt x="0" y="0"/>
                </a:lnTo>
                <a:close/>
              </a:path>
              <a:path w="6840220" h="3369309">
                <a:moveTo>
                  <a:pt x="6840004" y="354020"/>
                </a:moveTo>
                <a:lnTo>
                  <a:pt x="6771710" y="375101"/>
                </a:lnTo>
                <a:lnTo>
                  <a:pt x="6292048" y="518217"/>
                </a:lnTo>
                <a:lnTo>
                  <a:pt x="5878356" y="633684"/>
                </a:lnTo>
                <a:lnTo>
                  <a:pt x="5532907" y="723486"/>
                </a:lnTo>
                <a:lnTo>
                  <a:pt x="5256686" y="790393"/>
                </a:lnTo>
                <a:lnTo>
                  <a:pt x="4981046" y="852352"/>
                </a:lnTo>
                <a:lnTo>
                  <a:pt x="4706415" y="908840"/>
                </a:lnTo>
                <a:lnTo>
                  <a:pt x="4637965" y="922047"/>
                </a:lnTo>
                <a:lnTo>
                  <a:pt x="4433217" y="959340"/>
                </a:lnTo>
                <a:lnTo>
                  <a:pt x="4229515" y="992971"/>
                </a:lnTo>
                <a:lnTo>
                  <a:pt x="4027037" y="1022720"/>
                </a:lnTo>
                <a:lnTo>
                  <a:pt x="3825964" y="1048370"/>
                </a:lnTo>
                <a:lnTo>
                  <a:pt x="3692784" y="1063083"/>
                </a:lnTo>
                <a:lnTo>
                  <a:pt x="3560361" y="1075811"/>
                </a:lnTo>
                <a:lnTo>
                  <a:pt x="3428749" y="1086489"/>
                </a:lnTo>
                <a:lnTo>
                  <a:pt x="3297999" y="1095052"/>
                </a:lnTo>
                <a:lnTo>
                  <a:pt x="3168120" y="1101436"/>
                </a:lnTo>
                <a:lnTo>
                  <a:pt x="3103611" y="1103788"/>
                </a:lnTo>
                <a:lnTo>
                  <a:pt x="2975253" y="1106779"/>
                </a:lnTo>
                <a:lnTo>
                  <a:pt x="2847944" y="1107428"/>
                </a:lnTo>
                <a:lnTo>
                  <a:pt x="6840004" y="1107428"/>
                </a:lnTo>
                <a:lnTo>
                  <a:pt x="6840004" y="35402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grpSp>
        <p:nvGrpSpPr>
          <p:cNvPr id="49" name="object 11"/>
          <p:cNvGrpSpPr/>
          <p:nvPr/>
        </p:nvGrpSpPr>
        <p:grpSpPr>
          <a:xfrm>
            <a:off x="4947887" y="4491858"/>
            <a:ext cx="6789843" cy="2227644"/>
            <a:chOff x="648000" y="7379399"/>
            <a:chExt cx="5472430" cy="1485900"/>
          </a:xfrm>
        </p:grpSpPr>
        <p:sp>
          <p:nvSpPr>
            <p:cNvPr id="50" name="object 12"/>
            <p:cNvSpPr/>
            <p:nvPr/>
          </p:nvSpPr>
          <p:spPr>
            <a:xfrm>
              <a:off x="650121" y="7381520"/>
              <a:ext cx="5467985" cy="1481455"/>
            </a:xfrm>
            <a:custGeom>
              <a:avLst/>
              <a:gdLst/>
              <a:ahLst/>
              <a:cxnLst/>
              <a:rect l="l" t="t" r="r" b="b"/>
              <a:pathLst>
                <a:path w="5467985" h="1481454">
                  <a:moveTo>
                    <a:pt x="162979" y="0"/>
                  </a:moveTo>
                  <a:lnTo>
                    <a:pt x="120002" y="6451"/>
                  </a:lnTo>
                  <a:lnTo>
                    <a:pt x="80879" y="21072"/>
                  </a:lnTo>
                  <a:lnTo>
                    <a:pt x="41892" y="49119"/>
                  </a:lnTo>
                  <a:lnTo>
                    <a:pt x="11959" y="94964"/>
                  </a:lnTo>
                  <a:lnTo>
                    <a:pt x="0" y="162979"/>
                  </a:lnTo>
                  <a:lnTo>
                    <a:pt x="0" y="1318374"/>
                  </a:lnTo>
                  <a:lnTo>
                    <a:pt x="6451" y="1361356"/>
                  </a:lnTo>
                  <a:lnTo>
                    <a:pt x="21072" y="1400478"/>
                  </a:lnTo>
                  <a:lnTo>
                    <a:pt x="49119" y="1439463"/>
                  </a:lnTo>
                  <a:lnTo>
                    <a:pt x="94964" y="1469394"/>
                  </a:lnTo>
                  <a:lnTo>
                    <a:pt x="162979" y="1481353"/>
                  </a:lnTo>
                  <a:lnTo>
                    <a:pt x="5304777" y="1481353"/>
                  </a:lnTo>
                  <a:lnTo>
                    <a:pt x="5347753" y="1474905"/>
                  </a:lnTo>
                  <a:lnTo>
                    <a:pt x="5386876" y="1460285"/>
                  </a:lnTo>
                  <a:lnTo>
                    <a:pt x="5425863" y="1432239"/>
                  </a:lnTo>
                  <a:lnTo>
                    <a:pt x="5455796" y="1386392"/>
                  </a:lnTo>
                  <a:lnTo>
                    <a:pt x="5467756" y="1318374"/>
                  </a:lnTo>
                  <a:lnTo>
                    <a:pt x="5467756" y="162979"/>
                  </a:lnTo>
                  <a:lnTo>
                    <a:pt x="5461305" y="120002"/>
                  </a:lnTo>
                  <a:lnTo>
                    <a:pt x="5446683" y="80879"/>
                  </a:lnTo>
                  <a:lnTo>
                    <a:pt x="5418636" y="41892"/>
                  </a:lnTo>
                  <a:lnTo>
                    <a:pt x="5372791" y="11959"/>
                  </a:lnTo>
                  <a:lnTo>
                    <a:pt x="5304777" y="0"/>
                  </a:lnTo>
                  <a:lnTo>
                    <a:pt x="162979" y="0"/>
                  </a:lnTo>
                  <a:close/>
                </a:path>
              </a:pathLst>
            </a:custGeom>
            <a:ln w="4241">
              <a:solidFill>
                <a:srgbClr val="9E6436"/>
              </a:solidFill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51" name="object 13"/>
            <p:cNvSpPr/>
            <p:nvPr/>
          </p:nvSpPr>
          <p:spPr>
            <a:xfrm>
              <a:off x="671282" y="7402678"/>
              <a:ext cx="5425440" cy="1439545"/>
            </a:xfrm>
            <a:custGeom>
              <a:avLst/>
              <a:gdLst/>
              <a:ahLst/>
              <a:cxnLst/>
              <a:rect l="l" t="t" r="r" b="b"/>
              <a:pathLst>
                <a:path w="5425440" h="1439545">
                  <a:moveTo>
                    <a:pt x="141833" y="0"/>
                  </a:moveTo>
                  <a:lnTo>
                    <a:pt x="102488" y="5709"/>
                  </a:lnTo>
                  <a:lnTo>
                    <a:pt x="35484" y="42926"/>
                  </a:lnTo>
                  <a:lnTo>
                    <a:pt x="10104" y="82778"/>
                  </a:lnTo>
                  <a:lnTo>
                    <a:pt x="0" y="141820"/>
                  </a:lnTo>
                  <a:lnTo>
                    <a:pt x="0" y="1297216"/>
                  </a:lnTo>
                  <a:lnTo>
                    <a:pt x="5707" y="1336552"/>
                  </a:lnTo>
                  <a:lnTo>
                    <a:pt x="42921" y="1403552"/>
                  </a:lnTo>
                  <a:lnTo>
                    <a:pt x="82774" y="1428933"/>
                  </a:lnTo>
                  <a:lnTo>
                    <a:pt x="141820" y="1439037"/>
                  </a:lnTo>
                  <a:lnTo>
                    <a:pt x="5283619" y="1439037"/>
                  </a:lnTo>
                  <a:lnTo>
                    <a:pt x="5322955" y="1433329"/>
                  </a:lnTo>
                  <a:lnTo>
                    <a:pt x="5389955" y="1396115"/>
                  </a:lnTo>
                  <a:lnTo>
                    <a:pt x="5415336" y="1356262"/>
                  </a:lnTo>
                  <a:lnTo>
                    <a:pt x="5425440" y="1297216"/>
                  </a:lnTo>
                  <a:lnTo>
                    <a:pt x="5425440" y="141820"/>
                  </a:lnTo>
                  <a:lnTo>
                    <a:pt x="5419730" y="102484"/>
                  </a:lnTo>
                  <a:lnTo>
                    <a:pt x="5382513" y="35484"/>
                  </a:lnTo>
                  <a:lnTo>
                    <a:pt x="5342661" y="10103"/>
                  </a:lnTo>
                  <a:lnTo>
                    <a:pt x="5283619" y="0"/>
                  </a:lnTo>
                  <a:lnTo>
                    <a:pt x="141820" y="0"/>
                  </a:lnTo>
                  <a:close/>
                </a:path>
              </a:pathLst>
            </a:custGeom>
            <a:ln w="4241">
              <a:solidFill>
                <a:srgbClr val="9E6436"/>
              </a:solidFill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</p:grpSp>
      <p:sp>
        <p:nvSpPr>
          <p:cNvPr id="52" name="object 15"/>
          <p:cNvSpPr txBox="1"/>
          <p:nvPr/>
        </p:nvSpPr>
        <p:spPr>
          <a:xfrm>
            <a:off x="4947888" y="4629224"/>
            <a:ext cx="6734906" cy="2102350"/>
          </a:xfrm>
          <a:prstGeom prst="rect">
            <a:avLst/>
          </a:prstGeom>
        </p:spPr>
        <p:txBody>
          <a:bodyPr vert="horz" wrap="square" lIns="0" tIns="60686" rIns="0" bIns="0" rtlCol="0">
            <a:spAutoFit/>
          </a:bodyPr>
          <a:lstStyle/>
          <a:p>
            <a:pPr marL="406573">
              <a:spcBef>
                <a:spcPts val="478"/>
              </a:spcBef>
            </a:pPr>
            <a:r>
              <a:rPr sz="1600" spc="-26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1600" spc="-2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sz="1600" spc="-9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8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4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</a:t>
            </a:r>
            <a:r>
              <a:rPr sz="1600" spc="-4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sau: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06"/>
              </a:spcBef>
              <a:buChar char="–"/>
              <a:tabLst>
                <a:tab pos="407029" algn="l"/>
              </a:tabLst>
            </a:pPr>
            <a:r>
              <a:rPr lang="en-US" sz="1600" spc="-9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lang="en-US"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6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</a:t>
            </a:r>
            <a:r>
              <a:rPr lang="en-US" sz="1600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</a:t>
            </a:r>
            <a:r>
              <a:rPr lang="en-US" sz="1600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06"/>
              </a:spcBef>
              <a:buChar char="–"/>
              <a:tabLst>
                <a:tab pos="407029" algn="l"/>
              </a:tabLst>
            </a:pPr>
            <a:r>
              <a:rPr lang="en-US" sz="1600" spc="-9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sz="1600" spc="-1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10"/>
              </a:spcBef>
              <a:buChar char="–"/>
              <a:tabLst>
                <a:tab pos="407029" algn="l"/>
              </a:tabLst>
            </a:pPr>
            <a:r>
              <a:rPr lang="en-US"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sz="1600" spc="-9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vật,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gian,…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10"/>
              </a:spcBef>
              <a:buChar char="–"/>
              <a:tabLst>
                <a:tab pos="407029" algn="l"/>
              </a:tabLst>
            </a:pP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 ý,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</a:t>
            </a:r>
            <a:r>
              <a:rPr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sắc,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</a:t>
            </a:r>
            <a:r>
              <a:rPr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1600" spc="-3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tránh tai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06"/>
              </a:spcBef>
              <a:buChar char="–"/>
              <a:tabLst>
                <a:tab pos="407029" algn="l"/>
              </a:tabLst>
            </a:pP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cất,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dùng,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4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790" dirty="0">
              <a:latin typeface="Arial MT"/>
              <a:cs typeface="Arial MT"/>
            </a:endParaRPr>
          </a:p>
          <a:p>
            <a:pPr marL="9126">
              <a:spcBef>
                <a:spcPts val="543"/>
              </a:spcBef>
            </a:pPr>
            <a:endParaRPr sz="790" dirty="0">
              <a:latin typeface="Arial MT"/>
              <a:cs typeface="Arial MT"/>
            </a:endParaRPr>
          </a:p>
        </p:txBody>
      </p:sp>
      <p:pic>
        <p:nvPicPr>
          <p:cNvPr id="53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347" y="3063681"/>
            <a:ext cx="3282896" cy="2862713"/>
          </a:xfrm>
          <a:prstGeom prst="rect">
            <a:avLst/>
          </a:prstGeom>
        </p:spPr>
      </p:pic>
      <p:grpSp>
        <p:nvGrpSpPr>
          <p:cNvPr id="54" name="object 5"/>
          <p:cNvGrpSpPr/>
          <p:nvPr/>
        </p:nvGrpSpPr>
        <p:grpSpPr>
          <a:xfrm>
            <a:off x="5586699" y="395995"/>
            <a:ext cx="5166293" cy="3544431"/>
            <a:chOff x="1143000" y="3430334"/>
            <a:chExt cx="4437380" cy="3345815"/>
          </a:xfrm>
        </p:grpSpPr>
        <p:sp>
          <p:nvSpPr>
            <p:cNvPr id="55" name="object 6"/>
            <p:cNvSpPr/>
            <p:nvPr/>
          </p:nvSpPr>
          <p:spPr>
            <a:xfrm>
              <a:off x="1143000" y="3430346"/>
              <a:ext cx="4437380" cy="3345815"/>
            </a:xfrm>
            <a:custGeom>
              <a:avLst/>
              <a:gdLst/>
              <a:ahLst/>
              <a:cxnLst/>
              <a:rect l="l" t="t" r="r" b="b"/>
              <a:pathLst>
                <a:path w="4437380" h="3345815">
                  <a:moveTo>
                    <a:pt x="4436999" y="0"/>
                  </a:moveTo>
                  <a:lnTo>
                    <a:pt x="0" y="0"/>
                  </a:lnTo>
                  <a:lnTo>
                    <a:pt x="0" y="3345599"/>
                  </a:lnTo>
                  <a:lnTo>
                    <a:pt x="4436999" y="3345599"/>
                  </a:lnTo>
                  <a:lnTo>
                    <a:pt x="4436999" y="0"/>
                  </a:lnTo>
                  <a:close/>
                </a:path>
              </a:pathLst>
            </a:custGeom>
            <a:solidFill>
              <a:srgbClr val="354838"/>
            </a:solidFill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pic>
          <p:nvPicPr>
            <p:cNvPr id="56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3639" y="3430334"/>
              <a:ext cx="4199216" cy="3345611"/>
            </a:xfrm>
            <a:prstGeom prst="rect">
              <a:avLst/>
            </a:prstGeom>
          </p:spPr>
        </p:pic>
      </p:grpSp>
      <p:sp>
        <p:nvSpPr>
          <p:cNvPr id="57" name="object 9"/>
          <p:cNvSpPr txBox="1"/>
          <p:nvPr/>
        </p:nvSpPr>
        <p:spPr>
          <a:xfrm>
            <a:off x="1453777" y="2491014"/>
            <a:ext cx="2088944" cy="255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9126">
              <a:spcBef>
                <a:spcPts val="72"/>
              </a:spcBef>
            </a:pP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10"/>
          <p:cNvSpPr txBox="1"/>
          <p:nvPr/>
        </p:nvSpPr>
        <p:spPr>
          <a:xfrm>
            <a:off x="747347" y="6035658"/>
            <a:ext cx="3282896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</a:t>
            </a:r>
            <a:r>
              <a:rPr sz="1600" spc="-4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sz="1600" spc="-3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</a:t>
            </a:r>
            <a:r>
              <a:rPr sz="1600" spc="-4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600" spc="-18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8"/>
          <p:cNvSpPr txBox="1"/>
          <p:nvPr/>
        </p:nvSpPr>
        <p:spPr>
          <a:xfrm>
            <a:off x="5586700" y="4082484"/>
            <a:ext cx="5166292" cy="255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9126" algn="ctr">
              <a:spcBef>
                <a:spcPts val="72"/>
              </a:spcBef>
            </a:pP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0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" y="0"/>
            <a:ext cx="12192000" cy="6886222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253" y="1116366"/>
            <a:ext cx="521494" cy="464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1C5056-9926-BCE2-988B-B1A6EBDEC426}"/>
              </a:ext>
            </a:extLst>
          </p:cNvPr>
          <p:cNvSpPr txBox="1"/>
          <p:nvPr/>
        </p:nvSpPr>
        <p:spPr>
          <a:xfrm>
            <a:off x="1759899" y="2040269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8A1CF-E13C-12D5-B34B-92B9BFBC3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7" y="2569403"/>
            <a:ext cx="7372350" cy="3686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A16D50-DAB9-9B59-DFD5-FF55CF859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805" y="3138333"/>
            <a:ext cx="3915603" cy="30779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4E092B-C3A6-DC2B-4CD2-A185A66F6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1183144"/>
            <a:ext cx="95916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8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01"/>
            <a:ext cx="12192000" cy="6886222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253" y="1116366"/>
            <a:ext cx="521494" cy="464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F1C18-BFFA-17D6-F017-494647A85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102" y="221182"/>
            <a:ext cx="8104740" cy="64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5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3565869"/>
            <a:ext cx="12192000" cy="3289376"/>
          </a:xfrm>
          <a:custGeom>
            <a:avLst/>
            <a:gdLst/>
            <a:ahLst/>
            <a:cxnLst/>
            <a:rect l="l" t="t" r="r" b="b"/>
            <a:pathLst>
              <a:path w="6840220" h="4577715">
                <a:moveTo>
                  <a:pt x="5953157" y="0"/>
                </a:moveTo>
                <a:lnTo>
                  <a:pt x="4468657" y="181861"/>
                </a:lnTo>
                <a:lnTo>
                  <a:pt x="4430195" y="187523"/>
                </a:lnTo>
                <a:lnTo>
                  <a:pt x="4391099" y="193698"/>
                </a:lnTo>
                <a:lnTo>
                  <a:pt x="4311029" y="207548"/>
                </a:lnTo>
                <a:lnTo>
                  <a:pt x="4228499" y="223347"/>
                </a:lnTo>
                <a:lnTo>
                  <a:pt x="4143563" y="241030"/>
                </a:lnTo>
                <a:lnTo>
                  <a:pt x="4056273" y="260531"/>
                </a:lnTo>
                <a:lnTo>
                  <a:pt x="3921043" y="293050"/>
                </a:lnTo>
                <a:lnTo>
                  <a:pt x="3780817" y="329295"/>
                </a:lnTo>
                <a:lnTo>
                  <a:pt x="3635775" y="369046"/>
                </a:lnTo>
                <a:lnTo>
                  <a:pt x="3435203" y="427122"/>
                </a:lnTo>
                <a:lnTo>
                  <a:pt x="3173544" y="507143"/>
                </a:lnTo>
                <a:lnTo>
                  <a:pt x="2788282" y="631212"/>
                </a:lnTo>
                <a:lnTo>
                  <a:pt x="740204" y="1324845"/>
                </a:lnTo>
                <a:lnTo>
                  <a:pt x="0" y="1562443"/>
                </a:lnTo>
                <a:lnTo>
                  <a:pt x="0" y="4577498"/>
                </a:lnTo>
                <a:lnTo>
                  <a:pt x="6840004" y="4577498"/>
                </a:lnTo>
                <a:lnTo>
                  <a:pt x="6840004" y="103743"/>
                </a:lnTo>
                <a:lnTo>
                  <a:pt x="6809183" y="77949"/>
                </a:lnTo>
                <a:lnTo>
                  <a:pt x="5953157" y="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1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897" y="815206"/>
            <a:ext cx="521494" cy="464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E6F912-6080-D49E-5F37-C4906326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65" y="703237"/>
            <a:ext cx="4705350" cy="533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9239A0-7BC9-F0A0-4C79-9D5B09FF9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65" y="1407907"/>
            <a:ext cx="11391069" cy="49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7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3565869"/>
            <a:ext cx="12192000" cy="3289376"/>
          </a:xfrm>
          <a:custGeom>
            <a:avLst/>
            <a:gdLst/>
            <a:ahLst/>
            <a:cxnLst/>
            <a:rect l="l" t="t" r="r" b="b"/>
            <a:pathLst>
              <a:path w="6840220" h="4577715">
                <a:moveTo>
                  <a:pt x="5953157" y="0"/>
                </a:moveTo>
                <a:lnTo>
                  <a:pt x="4468657" y="181861"/>
                </a:lnTo>
                <a:lnTo>
                  <a:pt x="4430195" y="187523"/>
                </a:lnTo>
                <a:lnTo>
                  <a:pt x="4391099" y="193698"/>
                </a:lnTo>
                <a:lnTo>
                  <a:pt x="4311029" y="207548"/>
                </a:lnTo>
                <a:lnTo>
                  <a:pt x="4228499" y="223347"/>
                </a:lnTo>
                <a:lnTo>
                  <a:pt x="4143563" y="241030"/>
                </a:lnTo>
                <a:lnTo>
                  <a:pt x="4056273" y="260531"/>
                </a:lnTo>
                <a:lnTo>
                  <a:pt x="3921043" y="293050"/>
                </a:lnTo>
                <a:lnTo>
                  <a:pt x="3780817" y="329295"/>
                </a:lnTo>
                <a:lnTo>
                  <a:pt x="3635775" y="369046"/>
                </a:lnTo>
                <a:lnTo>
                  <a:pt x="3435203" y="427122"/>
                </a:lnTo>
                <a:lnTo>
                  <a:pt x="3173544" y="507143"/>
                </a:lnTo>
                <a:lnTo>
                  <a:pt x="2788282" y="631212"/>
                </a:lnTo>
                <a:lnTo>
                  <a:pt x="740204" y="1324845"/>
                </a:lnTo>
                <a:lnTo>
                  <a:pt x="0" y="1562443"/>
                </a:lnTo>
                <a:lnTo>
                  <a:pt x="0" y="4577498"/>
                </a:lnTo>
                <a:lnTo>
                  <a:pt x="6840004" y="4577498"/>
                </a:lnTo>
                <a:lnTo>
                  <a:pt x="6840004" y="103743"/>
                </a:lnTo>
                <a:lnTo>
                  <a:pt x="6809183" y="77949"/>
                </a:lnTo>
                <a:lnTo>
                  <a:pt x="5953157" y="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1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897" y="815206"/>
            <a:ext cx="521494" cy="464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E6F912-6080-D49E-5F37-C4906326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65" y="703237"/>
            <a:ext cx="4705350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ABCA0B-4F29-12B8-4EB3-5C1915FBB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715" y="1359210"/>
            <a:ext cx="7052963" cy="53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43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286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MT</vt:lpstr>
      <vt:lpstr>Arial-BoldMT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W10.TQC</cp:lastModifiedBy>
  <cp:revision>24</cp:revision>
  <dcterms:created xsi:type="dcterms:W3CDTF">2024-07-20T03:02:26Z</dcterms:created>
  <dcterms:modified xsi:type="dcterms:W3CDTF">2025-01-12T16:47:13Z</dcterms:modified>
</cp:coreProperties>
</file>