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4"/>
  </p:notesMasterIdLst>
  <p:sldIdLst>
    <p:sldId id="2753" r:id="rId3"/>
    <p:sldId id="2735" r:id="rId4"/>
    <p:sldId id="2770" r:id="rId5"/>
    <p:sldId id="2784" r:id="rId6"/>
    <p:sldId id="2780" r:id="rId7"/>
    <p:sldId id="2786" r:id="rId8"/>
    <p:sldId id="2787" r:id="rId9"/>
    <p:sldId id="2788" r:id="rId10"/>
    <p:sldId id="2789" r:id="rId11"/>
    <p:sldId id="2758" r:id="rId12"/>
    <p:sldId id="3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46FD0-D415-4457-A930-D7D0F15B94F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4DF0D-AC95-42D0-AE3F-9F9C2D2FD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7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82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28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111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03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52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009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594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3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313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3" y="6465976"/>
            <a:ext cx="133432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900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8000" y="6465976"/>
            <a:ext cx="1624738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sz="1900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218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fld id="{618F58CE-AA9F-44F2-B75A-34227CEABCB3}" type="datetimeFigureOut">
              <a:rPr lang="zh-CN" altLang="en-US" sz="1900" smtClean="0">
                <a:solidFill>
                  <a:prstClr val="black"/>
                </a:solidFill>
              </a:rPr>
              <a:pPr defTabSz="914209"/>
              <a:t>2025/1/12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1" y="6356519"/>
            <a:ext cx="41148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79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09"/>
            <a:endParaRPr lang="zh-CN" altLang="en-US" sz="1900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319" y="593282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209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157124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057F-10A1-4F0C-B3AF-BD4347FF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09759-6314-499E-B55B-52873C67B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ACC07-68BA-48C3-A800-223CABD7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F0D9A-8F3B-4216-98DD-7AD1EC37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3C57-F84F-4537-A46B-FF303304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A6015-D9BE-4248-8A96-10B2BCF7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75971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A6141-FAFF-4389-80CF-E2AF5143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3000B-0269-4A91-A0F6-94DFA33B6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1ADFC-C6C5-483F-8CC9-EA6DE0A08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99032-1295-49E8-AED1-5773E4485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58CC33-5FD8-4C1C-9F7C-112C14251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A3476-3A12-454F-AA25-C01A2C8E3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ED146-37FF-4381-B2ED-9CF7BAB2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4D3C3-0622-476F-B588-F44C814F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83199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A585-4B27-4E16-ABBC-29FA5AAA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D7527-3902-46D2-B0FE-1E87D289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6AB66-E94C-48B0-956F-7298870A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BA2AF-AD7B-4453-8C31-CBBD372C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03093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15B56-012D-4E16-901D-712B08A8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CA276-FD6F-46D0-833A-CD999E62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731A3-C772-438B-B759-2414C5C4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04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5F9D-4EBA-4464-AC20-52CFF5C1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CD0E9-2B57-4051-B3DA-377B7DDC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33E2E-CEBC-4EDE-80FD-1BE68BF39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81356-0958-41D7-9DE4-2EF45382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0887F-0535-44DB-8486-D12DB175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E0FF7-1FF1-44DE-8CFF-AD2CE062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52678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2915-8562-473B-A387-15A707EE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263FC-F4A4-4B03-B3B6-E5F6E4D8A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5F19E-C172-45D6-ADF4-1DEEC7761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A617-39C8-4F26-AB9F-3CC7EC35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7B339-8AFB-4BAC-9066-00EB92A7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0E75F-6EB2-4845-ABDB-7F24AC53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12601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342AE-4159-4FE5-83D1-C910B743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EA6EC-B993-4FB7-B26A-3BE307985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A0ACD-8989-4FFB-9CAD-4EBCEEC3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3D26F-2207-42CE-96D0-9639682B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D0172-83D7-4807-9DFE-1B20E17D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3143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A37900-2AED-4C13-8EE6-A7CBD9821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A6B89-6B40-4813-89EB-3B70CE2D3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4E7FA-818D-4EAD-8308-909FBA34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2F54D-AE51-4736-B83C-C5CBA7DE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7F0B2-6919-46E9-872E-E718080C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67C484-D6EB-415D-BFD0-047565D785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22375-EDC4-4667-95AB-61E2154A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EA60B-4E9A-4025-B835-C285EC96B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BEF40-DD34-4C60-B4FE-75217DDB8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EE3489-566A-4587-8D47-3F87B2E8E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8981173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32904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290271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241451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4432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4971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F899-5B23-4BED-BF19-2804A7CB3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BEE77-90BA-486C-BBEA-D0B4447C0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79E84-99BC-4A9B-A1E2-D86F11BF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C139-5F0B-4DA0-868F-CAE1113F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B6F8-831E-4DC4-88B1-964B8FD3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09736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3DDD-A7AA-461C-BC2F-51A45248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5A753-9D09-40EA-82F2-283B707A4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5AD96-5BBB-4EA9-AE37-63A57DC7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C8575-117E-40EF-B8A7-8AA1BB0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B620F-7FA1-4244-9054-0C2A58A9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15218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CA75-23C0-4020-AB2F-243CD00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8DC46-6F21-4C64-A540-4B54DE04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6ED95-E9AF-40A0-B95A-59C8F17D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5EAE4-E09D-4A2A-8123-425E770E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841AB-204E-4BF8-A2A3-EAA86F51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43368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A456F63-1A7A-46DD-BE5B-B970B75B4F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7021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138" y="231744"/>
            <a:ext cx="717325" cy="63662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9" y="-10485"/>
            <a:ext cx="3222457" cy="1501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A4105-E5A4-4B4E-B7C0-5CE25AE833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8FAC88-CE24-4E10-8B63-B4D5F2B257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755A45-F6B4-4F2F-B195-10012D47B3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43C8BE-E540-4E06-8A75-DCE756C95E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201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2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3" indent="-228553" algn="l" defTabSz="9142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8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44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openxmlformats.org/officeDocument/2006/relationships/image" Target="../media/image4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png"/><Relationship Id="rId18" Type="http://schemas.openxmlformats.org/officeDocument/2006/relationships/image" Target="../media/image30.png"/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39.pn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0.jpe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2.pn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F0683DD9-3304-4871-B30C-6A30A9B717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7404D41-9042-44AD-A919-81445D1B8BD5}"/>
              </a:ext>
            </a:extLst>
          </p:cNvPr>
          <p:cNvGrpSpPr/>
          <p:nvPr/>
        </p:nvGrpSpPr>
        <p:grpSpPr>
          <a:xfrm>
            <a:off x="2802835" y="370489"/>
            <a:ext cx="8959546" cy="5068757"/>
            <a:chOff x="3657437" y="392042"/>
            <a:chExt cx="7751142" cy="5068757"/>
          </a:xfrm>
        </p:grpSpPr>
        <p:pic>
          <p:nvPicPr>
            <p:cNvPr id="3" name="Picture 2" descr="A picture containing text, stationary&#10;&#10;Description automatically generated">
              <a:extLst>
                <a:ext uri="{FF2B5EF4-FFF2-40B4-BE49-F238E27FC236}">
                  <a16:creationId xmlns:a16="http://schemas.microsoft.com/office/drawing/2014/main" id="{22F16A36-C57F-459A-93DF-C7E289A2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437" y="392042"/>
              <a:ext cx="7751142" cy="506875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3CAB25-B897-4DFB-B74A-22567CB3FF4E}"/>
                </a:ext>
              </a:extLst>
            </p:cNvPr>
            <p:cNvSpPr txBox="1"/>
            <p:nvPr/>
          </p:nvSpPr>
          <p:spPr>
            <a:xfrm>
              <a:off x="5410606" y="1159071"/>
              <a:ext cx="52098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36A5102-90B3-3B64-F1BC-39EFCC2B2FAD}"/>
              </a:ext>
            </a:extLst>
          </p:cNvPr>
          <p:cNvSpPr txBox="1"/>
          <p:nvPr/>
        </p:nvSpPr>
        <p:spPr>
          <a:xfrm>
            <a:off x="3807323" y="816308"/>
            <a:ext cx="7021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2024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2FF9E-1974-1CC9-74C8-AFBABC4AC89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69496" y="1446124"/>
            <a:ext cx="3486308" cy="790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F571C-23F5-19F1-FB89-51207B53DA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5225" y="2295546"/>
            <a:ext cx="7509356" cy="1519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A38555-E0A9-68AB-F396-D27CD56A5705}"/>
              </a:ext>
            </a:extLst>
          </p:cNvPr>
          <p:cNvSpPr txBox="1"/>
          <p:nvPr/>
        </p:nvSpPr>
        <p:spPr>
          <a:xfrm>
            <a:off x="6987209" y="3836504"/>
            <a:ext cx="204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89472555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77F254B4-5DEA-4F85-9422-C553DFCCFE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79" y="1443789"/>
            <a:ext cx="6036611" cy="42039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00427AF6-8199-4600-BAF3-41989AA17E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6" y="804987"/>
            <a:ext cx="2346240" cy="12776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F0ABC09-04FE-46E8-AE2D-5A6C1C7BD67C}"/>
              </a:ext>
            </a:extLst>
          </p:cNvPr>
          <p:cNvSpPr txBox="1"/>
          <p:nvPr/>
        </p:nvSpPr>
        <p:spPr>
          <a:xfrm>
            <a:off x="5581650" y="1987614"/>
            <a:ext cx="51720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Phân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công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các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bạn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trong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nhóm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theo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dõi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,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chăm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sóc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cây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vừa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trồng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trong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chậu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hằng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77769139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7" name="5c12ad5ea31ee">
            <a:hlinkClick r:id="" action="ppaction://media"/>
            <a:extLst>
              <a:ext uri="{FF2B5EF4-FFF2-40B4-BE49-F238E27FC236}">
                <a16:creationId xmlns:a16="http://schemas.microsoft.com/office/drawing/2014/main" id="{DBE0F6BA-9B50-40C7-A099-612778687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4788" y="-50255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04ADC-AD4F-42C5-BF0D-8B42D9E408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25313" y="2086976"/>
            <a:ext cx="5761219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57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89A6615-2439-4CF0-AC49-BE88EFA97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221">
            <a:off x="2030903" y="2578921"/>
            <a:ext cx="7406624" cy="4513103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F8C960-829B-4084-BE8C-2FE8BA4D48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7076" y="922598"/>
            <a:ext cx="946181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07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1">
            <a:extLst>
              <a:ext uri="{FF2B5EF4-FFF2-40B4-BE49-F238E27FC236}">
                <a16:creationId xmlns:a16="http://schemas.microsoft.com/office/drawing/2014/main" id="{65A01687-B6AF-43CC-B085-C165FE159D9F}"/>
              </a:ext>
            </a:extLst>
          </p:cNvPr>
          <p:cNvSpPr/>
          <p:nvPr/>
        </p:nvSpPr>
        <p:spPr>
          <a:xfrm>
            <a:off x="693935" y="2224534"/>
            <a:ext cx="2999727" cy="2115237"/>
          </a:xfrm>
          <a:prstGeom prst="roundRect">
            <a:avLst/>
          </a:prstGeom>
          <a:solidFill>
            <a:srgbClr val="FFFF00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7445912D-971A-4784-A084-4011D8A92E05}"/>
              </a:ext>
            </a:extLst>
          </p:cNvPr>
          <p:cNvSpPr/>
          <p:nvPr/>
        </p:nvSpPr>
        <p:spPr>
          <a:xfrm>
            <a:off x="4798259" y="2253966"/>
            <a:ext cx="2937855" cy="2115237"/>
          </a:xfrm>
          <a:prstGeom prst="roundRect">
            <a:avLst/>
          </a:prstGeom>
          <a:solidFill>
            <a:srgbClr val="FFFF00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 nhiều cây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làm gì?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1">
            <a:extLst>
              <a:ext uri="{FF2B5EF4-FFF2-40B4-BE49-F238E27FC236}">
                <a16:creationId xmlns:a16="http://schemas.microsoft.com/office/drawing/2014/main" id="{5E21FF18-1709-43A6-89A9-867682D505C0}"/>
              </a:ext>
            </a:extLst>
          </p:cNvPr>
          <p:cNvSpPr/>
          <p:nvPr/>
        </p:nvSpPr>
        <p:spPr>
          <a:xfrm>
            <a:off x="8725332" y="2199245"/>
            <a:ext cx="2937855" cy="2115237"/>
          </a:xfrm>
          <a:prstGeom prst="roundRect">
            <a:avLst/>
          </a:prstGeom>
          <a:solidFill>
            <a:srgbClr val="FFFFFF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có thích trồng cây 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0" y="4424563"/>
            <a:ext cx="2600325" cy="2444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C187A-FA4D-4E95-8C7B-83139B36ED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9741" y="179654"/>
            <a:ext cx="9632515" cy="1926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2CCC7A-BB9C-4D16-95D1-4B3DCA1006D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07"/>
          <a:stretch/>
        </p:blipFill>
        <p:spPr>
          <a:xfrm>
            <a:off x="513393" y="1988959"/>
            <a:ext cx="3464453" cy="24870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0183AB-70D4-4973-8B45-828974AACFA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7" t="-4887" r="34370" b="-4596"/>
          <a:stretch/>
        </p:blipFill>
        <p:spPr>
          <a:xfrm>
            <a:off x="4538171" y="2070716"/>
            <a:ext cx="3301369" cy="25946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92FA79-8158-4463-A05A-A0361FDB3BF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7" t="-5934" r="-770" b="-3549"/>
          <a:stretch/>
        </p:blipFill>
        <p:spPr>
          <a:xfrm>
            <a:off x="8518186" y="2017578"/>
            <a:ext cx="3301369" cy="259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60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172A9-1E82-4AA0-97FA-A19832ED1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6839" y="203095"/>
            <a:ext cx="7412099" cy="5154778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0B5C3C5-90F0-4061-9ACD-02A57FD5A7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60" y="1371600"/>
            <a:ext cx="5486400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F9BB28-B0EC-4E0E-A7BD-D260B933A0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59" y="1810988"/>
            <a:ext cx="836789" cy="8367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740129-3099-AF20-A6C5-E98D94DE36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4319" y="2113323"/>
            <a:ext cx="551126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86324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176F1-7A80-A15B-3A30-1644E815DE11}"/>
              </a:ext>
            </a:extLst>
          </p:cNvPr>
          <p:cNvSpPr txBox="1"/>
          <p:nvPr/>
        </p:nvSpPr>
        <p:spPr>
          <a:xfrm>
            <a:off x="1304925" y="352425"/>
            <a:ext cx="1015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chậu</a:t>
            </a:r>
            <a:endParaRPr lang="en-US" sz="4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5C4344-FD09-DEFF-0026-05A5B4BBC942}"/>
              </a:ext>
            </a:extLst>
          </p:cNvPr>
          <p:cNvSpPr txBox="1"/>
          <p:nvPr/>
        </p:nvSpPr>
        <p:spPr>
          <a:xfrm>
            <a:off x="981075" y="1495425"/>
            <a:ext cx="10086975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Chuẩn bị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giống khoẻ mạnh, chậu, giá thể phù hợp.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Xẻng nhỏ, bình tưới cây, găng tay làm vườn,... 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C7A66-BB08-25C8-D9E7-406BC8F1BF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3674" y="3290887"/>
            <a:ext cx="6885179" cy="24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6010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5C4344-FD09-DEFF-0026-05A5B4BBC942}"/>
              </a:ext>
            </a:extLst>
          </p:cNvPr>
          <p:cNvSpPr txBox="1"/>
          <p:nvPr/>
        </p:nvSpPr>
        <p:spPr>
          <a:xfrm>
            <a:off x="971550" y="666750"/>
            <a:ext cx="10086975" cy="163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 theo nhóm.</a:t>
            </a:r>
          </a:p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hành trồng hoa, cây cảnh trong chậu theo các bước ở hoạt động ghi nhớ.</a:t>
            </a:r>
          </a:p>
        </p:txBody>
      </p:sp>
      <p:pic>
        <p:nvPicPr>
          <p:cNvPr id="1026" name="Picture 2" descr="Tiết lộ bí quyết chăm sóc cây cảnh trong nhà chi tiết nhất">
            <a:extLst>
              <a:ext uri="{FF2B5EF4-FFF2-40B4-BE49-F238E27FC236}">
                <a16:creationId xmlns:a16="http://schemas.microsoft.com/office/drawing/2014/main" id="{7DB53F8E-AC25-63AE-476C-FED55364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2412077"/>
            <a:ext cx="5067300" cy="38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63244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176F1-7A80-A15B-3A30-1644E815DE11}"/>
              </a:ext>
            </a:extLst>
          </p:cNvPr>
          <p:cNvSpPr txBox="1"/>
          <p:nvPr/>
        </p:nvSpPr>
        <p:spPr>
          <a:xfrm>
            <a:off x="1304925" y="352425"/>
            <a:ext cx="10153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C2490B-4688-109A-A1A5-1FEAF86F6F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6437" y="1600200"/>
            <a:ext cx="8539163" cy="328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95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4805F1-1AE4-E66E-06D0-22761E7923B9}"/>
              </a:ext>
            </a:extLst>
          </p:cNvPr>
          <p:cNvGrpSpPr/>
          <p:nvPr/>
        </p:nvGrpSpPr>
        <p:grpSpPr>
          <a:xfrm>
            <a:off x="3239549" y="685799"/>
            <a:ext cx="7422884" cy="2208695"/>
            <a:chOff x="5003782" y="2214777"/>
            <a:chExt cx="4500578" cy="2932758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3E24446D-E7DF-8E33-A9BF-2691E3C868B9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33DB57-4579-AAB2-8C05-FA24CFFCCF6D}"/>
                </a:ext>
              </a:extLst>
            </p:cNvPr>
            <p:cNvSpPr/>
            <p:nvPr/>
          </p:nvSpPr>
          <p:spPr>
            <a:xfrm>
              <a:off x="5239924" y="2572895"/>
              <a:ext cx="4094556" cy="2574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Sau khi trồng cây xong, để cây luôn tươi tốt chúng ta phải làm gì?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D2D2D9A8-01E2-E7E0-944D-80C3319349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014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172A9-1E82-4AA0-97FA-A19832ED1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6839" y="203095"/>
            <a:ext cx="7412099" cy="5154778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0B5C3C5-90F0-4061-9ACD-02A57FD5A7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60" y="1371600"/>
            <a:ext cx="5486400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F9BB28-B0EC-4E0E-A7BD-D260B933A0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59" y="1810988"/>
            <a:ext cx="836789" cy="836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B10A65-EE4D-A16B-E14D-C9F762CF9A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6216" y="1999023"/>
            <a:ext cx="602946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35863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156</Words>
  <Application>Microsoft Office PowerPoint</Application>
  <PresentationFormat>Widescreen</PresentationFormat>
  <Paragraphs>23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宋体</vt:lpstr>
      <vt:lpstr>Arial</vt:lpstr>
      <vt:lpstr>Bodoni MT</vt:lpstr>
      <vt:lpstr>Calibri</vt:lpstr>
      <vt:lpstr>Calibri Light</vt:lpstr>
      <vt:lpstr>Cambria</vt:lpstr>
      <vt:lpstr>等线</vt:lpstr>
      <vt:lpstr>Times New Roman</vt:lpstr>
      <vt:lpstr>方正正中黑简体</vt:lpstr>
      <vt:lpstr>方正行楷简体</vt:lpstr>
      <vt:lpstr>汉真广标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W10.TQC</cp:lastModifiedBy>
  <cp:revision>11</cp:revision>
  <dcterms:created xsi:type="dcterms:W3CDTF">2023-09-20T05:54:01Z</dcterms:created>
  <dcterms:modified xsi:type="dcterms:W3CDTF">2025-01-12T16:23:38Z</dcterms:modified>
</cp:coreProperties>
</file>