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0" r:id="rId2"/>
    <p:sldId id="271" r:id="rId3"/>
    <p:sldId id="259" r:id="rId4"/>
    <p:sldId id="257" r:id="rId5"/>
    <p:sldId id="258" r:id="rId6"/>
    <p:sldId id="261" r:id="rId7"/>
    <p:sldId id="262" r:id="rId8"/>
    <p:sldId id="282" r:id="rId9"/>
    <p:sldId id="283" r:id="rId10"/>
    <p:sldId id="284" r:id="rId11"/>
    <p:sldId id="263" r:id="rId12"/>
    <p:sldId id="285" r:id="rId13"/>
    <p:sldId id="286" r:id="rId14"/>
    <p:sldId id="287" r:id="rId15"/>
    <p:sldId id="288" r:id="rId16"/>
    <p:sldId id="289" r:id="rId17"/>
    <p:sldId id="278" r:id="rId18"/>
    <p:sldId id="290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173" autoAdjust="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1DC0-D6B1-4B92-95E3-0C42086FC500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B7402-5DE1-4796-BA84-09923E71E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7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3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6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1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2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34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52154E-A8CA-44B7-8E24-92E462EAB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3255476"/>
            <a:ext cx="5557820" cy="3126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75EB-3E45-685F-338A-BCB793039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37" y="1195022"/>
            <a:ext cx="66269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Tìm hiểu các dụng cụ, vật liệu gieo hạt hoa, cây cảnh trong chậu 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DBBDF-AFEF-4494-6628-7DE563B848C3}"/>
              </a:ext>
            </a:extLst>
          </p:cNvPr>
          <p:cNvGrpSpPr/>
          <p:nvPr/>
        </p:nvGrpSpPr>
        <p:grpSpPr>
          <a:xfrm>
            <a:off x="3106199" y="1076325"/>
            <a:ext cx="8828626" cy="1914526"/>
            <a:chOff x="5021107" y="2041109"/>
            <a:chExt cx="4500578" cy="290893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61B032F9-BC66-B3D6-7BAE-33516965DE90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B2528A-C51D-C443-679E-2DD1D70B12A1}"/>
                </a:ext>
              </a:extLst>
            </p:cNvPr>
            <p:cNvSpPr/>
            <p:nvPr/>
          </p:nvSpPr>
          <p:spPr>
            <a:xfrm>
              <a:off x="5366977" y="2637706"/>
              <a:ext cx="4015399" cy="1636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A6F554-2984-DF35-D88D-F100DD8A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2714625"/>
            <a:ext cx="3918325" cy="31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2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371951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92DC3-E06C-F992-ED55-D2C40E12806E}"/>
              </a:ext>
            </a:extLst>
          </p:cNvPr>
          <p:cNvSpPr txBox="1"/>
          <p:nvPr/>
        </p:nvSpPr>
        <p:spPr>
          <a:xfrm>
            <a:off x="1419225" y="49720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628774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A89CD-A950-64CE-FAD9-93C663B31FEE}"/>
              </a:ext>
            </a:extLst>
          </p:cNvPr>
          <p:cNvSpPr txBox="1"/>
          <p:nvPr/>
        </p:nvSpPr>
        <p:spPr>
          <a:xfrm>
            <a:off x="7315200" y="4829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0" name="Picture 2" descr="Bao bì túi đựng hạt giống A.B">
            <a:extLst>
              <a:ext uri="{FF2B5EF4-FFF2-40B4-BE49-F238E27FC236}">
                <a16:creationId xmlns:a16="http://schemas.microsoft.com/office/drawing/2014/main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47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2408B-5B9D-C9F0-E50D-019F21420CD3}"/>
              </a:ext>
            </a:extLst>
          </p:cNvPr>
          <p:cNvSpPr txBox="1"/>
          <p:nvPr/>
        </p:nvSpPr>
        <p:spPr>
          <a:xfrm>
            <a:off x="1314450" y="44100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ình xịt tưới cây 2 lít">
            <a:extLst>
              <a:ext uri="{FF2B5EF4-FFF2-40B4-BE49-F238E27FC236}">
                <a16:creationId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4" y="81914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A3E79-1672-EEC2-4DEB-DFA8592C6DE9}"/>
              </a:ext>
            </a:extLst>
          </p:cNvPr>
          <p:cNvSpPr txBox="1"/>
          <p:nvPr/>
        </p:nvSpPr>
        <p:spPr>
          <a:xfrm>
            <a:off x="6962775" y="442912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5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23949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1F69E-FC7D-6B47-0161-1890814036D8}"/>
              </a:ext>
            </a:extLst>
          </p:cNvPr>
          <p:cNvSpPr txBox="1"/>
          <p:nvPr/>
        </p:nvSpPr>
        <p:spPr>
          <a:xfrm>
            <a:off x="1057275" y="4448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1304924"/>
            <a:ext cx="35433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03F1F-8B93-DD2E-22B5-72A13AC3B80B}"/>
              </a:ext>
            </a:extLst>
          </p:cNvPr>
          <p:cNvSpPr txBox="1"/>
          <p:nvPr/>
        </p:nvSpPr>
        <p:spPr>
          <a:xfrm>
            <a:off x="5810250" y="4476750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Sắp xếp các ảnh trong Hình 1 theo đúng thứ tự các bước gieo hạt.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F46650-FA18-004A-128B-3A478180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1" y="1437271"/>
            <a:ext cx="5781674" cy="499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60CB3-1978-5035-6D4E-5BC43C36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4028570"/>
            <a:ext cx="3250305" cy="26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2314575" y="133625"/>
            <a:ext cx="7419975" cy="733150"/>
            <a:chOff x="1375484" y="182825"/>
            <a:chExt cx="8994343" cy="1209400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 tự các bước gieo hạt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0FC05A-69DF-670F-50E8-4A569171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09675"/>
            <a:ext cx="4953000" cy="25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23860-FCA1-ED38-1357-7F9AA6D1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166812"/>
            <a:ext cx="2171700" cy="246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FEC88-0BC4-F6FF-75B1-132E4FFA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087" y="3757612"/>
            <a:ext cx="2386013" cy="26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E69C91-5ED3-9EDF-255E-2C586EA2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49" y="3795712"/>
            <a:ext cx="2278425" cy="263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48A01-E423-0626-7BF0-3740E8B26797}"/>
              </a:ext>
            </a:extLst>
          </p:cNvPr>
          <p:cNvSpPr/>
          <p:nvPr/>
        </p:nvSpPr>
        <p:spPr>
          <a:xfrm>
            <a:off x="609600" y="1418896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45283-F6A4-C514-0692-CD645FC958DB}"/>
              </a:ext>
            </a:extLst>
          </p:cNvPr>
          <p:cNvSpPr/>
          <p:nvPr/>
        </p:nvSpPr>
        <p:spPr>
          <a:xfrm>
            <a:off x="10205545" y="1271751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0102C6-3F77-93B1-0FB4-D815AA3EB40E}"/>
              </a:ext>
            </a:extLst>
          </p:cNvPr>
          <p:cNvSpPr/>
          <p:nvPr/>
        </p:nvSpPr>
        <p:spPr>
          <a:xfrm>
            <a:off x="1135118" y="4361794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E9A9F-E780-67E2-CDB6-1F8C430DD10A}"/>
              </a:ext>
            </a:extLst>
          </p:cNvPr>
          <p:cNvSpPr/>
          <p:nvPr/>
        </p:nvSpPr>
        <p:spPr>
          <a:xfrm>
            <a:off x="9238594" y="4130567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68685" y="3006666"/>
            <a:ext cx="2992233" cy="3712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8A175-1B5F-A1EB-E5D5-DFC6B855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16" y="216473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8466676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5"/>
              <a:ext cx="4094556" cy="1876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gieo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EO HẠT">
            <a:hlinkClick r:id="" action="ppaction://media"/>
            <a:extLst>
              <a:ext uri="{FF2B5EF4-FFF2-40B4-BE49-F238E27FC236}">
                <a16:creationId xmlns:a16="http://schemas.microsoft.com/office/drawing/2014/main" id="{DB96ACF3-7806-2ADE-711F-DA6ED0AEE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7422884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6"/>
              <a:ext cx="4094556" cy="182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bao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giờ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6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CF743-EBF0-75F9-A95C-B0E39EC5CBA8}"/>
              </a:ext>
            </a:extLst>
          </p:cNvPr>
          <p:cNvGrpSpPr/>
          <p:nvPr/>
        </p:nvGrpSpPr>
        <p:grpSpPr>
          <a:xfrm>
            <a:off x="3915824" y="3295650"/>
            <a:ext cx="7422884" cy="1914525"/>
            <a:chOff x="5003782" y="2214777"/>
            <a:chExt cx="4500578" cy="2908932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ABA4A9-DB49-2F45-4C60-F0EF9D2BF021}"/>
                </a:ext>
              </a:extLst>
            </p:cNvPr>
            <p:cNvSpPr/>
            <p:nvPr/>
          </p:nvSpPr>
          <p:spPr>
            <a:xfrm>
              <a:off x="5366977" y="2825845"/>
              <a:ext cx="4094556" cy="1659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thuật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1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528482" y="3478794"/>
            <a:ext cx="2992233" cy="3712581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A2ECAC42-7259-0B33-3EAC-65FBE36255A7}"/>
              </a:ext>
            </a:extLst>
          </p:cNvPr>
          <p:cNvSpPr/>
          <p:nvPr/>
        </p:nvSpPr>
        <p:spPr>
          <a:xfrm>
            <a:off x="1428750" y="1309369"/>
            <a:ext cx="9315449" cy="3110231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CC71F661-3A77-4C93-031E-3F77E4E94D4B}"/>
              </a:ext>
            </a:extLst>
          </p:cNvPr>
          <p:cNvSpPr txBox="1"/>
          <p:nvPr/>
        </p:nvSpPr>
        <p:spPr>
          <a:xfrm>
            <a:off x="2420727" y="605469"/>
            <a:ext cx="679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12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11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2024</a:t>
            </a:r>
            <a:endParaRPr lang="zh-CN" altLang="en-US" sz="3600" b="1" dirty="0">
              <a:ln w="12700">
                <a:noFill/>
              </a:ln>
              <a:solidFill>
                <a:srgbClr val="7030A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73465-0CFA-271A-186A-3976DED48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05" y="142335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434CA-308B-15C5-DFB0-7DB2DCEAF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831" y="2382685"/>
            <a:ext cx="8364437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49635" y="3906975"/>
            <a:ext cx="2573685" cy="3193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52389-5277-4108-C913-9791CF2B082E}"/>
              </a:ext>
            </a:extLst>
          </p:cNvPr>
          <p:cNvSpPr txBox="1"/>
          <p:nvPr/>
        </p:nvSpPr>
        <p:spPr>
          <a:xfrm>
            <a:off x="1924050" y="2194233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Tóm tắt được nội dung các bước gieo hạt hoa, cây cảnh trong chậu hoa.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F37BFB-7E54-0B18-AF5C-5EFF50A66238}"/>
              </a:ext>
            </a:extLst>
          </p:cNvPr>
          <p:cNvGrpSpPr/>
          <p:nvPr/>
        </p:nvGrpSpPr>
        <p:grpSpPr>
          <a:xfrm>
            <a:off x="1000399" y="2172731"/>
            <a:ext cx="695051" cy="722870"/>
            <a:chOff x="1025582" y="2434694"/>
            <a:chExt cx="691740" cy="616714"/>
          </a:xfrm>
        </p:grpSpPr>
        <p:sp>
          <p:nvSpPr>
            <p:cNvPr id="5" name="타원 64">
              <a:extLst>
                <a:ext uri="{FF2B5EF4-FFF2-40B4-BE49-F238E27FC236}">
                  <a16:creationId xmlns:a16="http://schemas.microsoft.com/office/drawing/2014/main" id="{F1272DA5-0C61-E35B-B451-FE1F063C7084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" name="그래픽 499">
              <a:extLst>
                <a:ext uri="{FF2B5EF4-FFF2-40B4-BE49-F238E27FC236}">
                  <a16:creationId xmlns:a16="http://schemas.microsoft.com/office/drawing/2014/main" id="{F77AA847-232A-6560-7510-8A42DBF31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0D1F64-9993-2C6B-60BD-E259E1015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58" y="793088"/>
            <a:ext cx="9248434" cy="160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F4C391-248D-6600-081E-483006A63282}"/>
              </a:ext>
            </a:extLst>
          </p:cNvPr>
          <p:cNvSpPr txBox="1"/>
          <p:nvPr/>
        </p:nvSpPr>
        <p:spPr>
          <a:xfrm>
            <a:off x="1885950" y="3403908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Sử dụng được một số dụng cụ cần thiết để gieo hạt hoa, cây cảnh trong chậu.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1168F5-EF64-53F7-8A53-42ADA525E2E3}"/>
              </a:ext>
            </a:extLst>
          </p:cNvPr>
          <p:cNvGrpSpPr/>
          <p:nvPr/>
        </p:nvGrpSpPr>
        <p:grpSpPr>
          <a:xfrm>
            <a:off x="962299" y="3382406"/>
            <a:ext cx="695051" cy="722870"/>
            <a:chOff x="1025582" y="2434694"/>
            <a:chExt cx="691740" cy="616714"/>
          </a:xfrm>
        </p:grpSpPr>
        <p:sp>
          <p:nvSpPr>
            <p:cNvPr id="12" name="타원 64">
              <a:extLst>
                <a:ext uri="{FF2B5EF4-FFF2-40B4-BE49-F238E27FC236}">
                  <a16:creationId xmlns:a16="http://schemas.microsoft.com/office/drawing/2014/main" id="{5E27110B-D5E1-E083-E93D-70B615F83CE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13" name="그래픽 499">
              <a:extLst>
                <a:ext uri="{FF2B5EF4-FFF2-40B4-BE49-F238E27FC236}">
                  <a16:creationId xmlns:a16="http://schemas.microsoft.com/office/drawing/2014/main" id="{600FE9E1-3F5C-C6AE-A51E-A613DC0F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 flipH="1">
            <a:off x="7403197" y="510014"/>
            <a:ext cx="5116294" cy="6347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A19D6-1B6D-79CF-A5BC-E68FD3D6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68" y="1623647"/>
            <a:ext cx="629771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Các bước gieo hạt hoa, cây cảnh trong chậu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sử dụng thẻ gợi ý dưới đây để sắp xếp đúng thứ tự các bước gieo hạt hoa, cây cảnh trong chậu.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98E50-9FB2-683D-6BAA-E6303FBB6483}"/>
              </a:ext>
            </a:extLst>
          </p:cNvPr>
          <p:cNvGrpSpPr/>
          <p:nvPr/>
        </p:nvGrpSpPr>
        <p:grpSpPr>
          <a:xfrm>
            <a:off x="756459" y="1790700"/>
            <a:ext cx="10778316" cy="742950"/>
            <a:chOff x="4144021" y="1484380"/>
            <a:chExt cx="10778316" cy="4840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0D8AC0-6F9A-9946-616C-37DD5ACBD94E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D85533-92F3-5F92-6B16-FAB9FD78BD3D}"/>
              </a:ext>
            </a:extLst>
          </p:cNvPr>
          <p:cNvGrpSpPr/>
          <p:nvPr/>
        </p:nvGrpSpPr>
        <p:grpSpPr>
          <a:xfrm>
            <a:off x="661209" y="2837375"/>
            <a:ext cx="10778316" cy="1058349"/>
            <a:chOff x="4144021" y="1477376"/>
            <a:chExt cx="10778316" cy="689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0">
                <a:extLst>
                  <a:ext uri="{FF2B5EF4-FFF2-40B4-BE49-F238E27FC236}">
                    <a16:creationId xmlns:a16="http://schemas.microsoft.com/office/drawing/2014/main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2F9E6C-BF39-4ED6-9AC3-0B722C938A22}"/>
              </a:ext>
            </a:extLst>
          </p:cNvPr>
          <p:cNvGrpSpPr/>
          <p:nvPr/>
        </p:nvGrpSpPr>
        <p:grpSpPr>
          <a:xfrm>
            <a:off x="775509" y="408622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348C3A-F19D-6A09-DCE8-E73B0A5D463F}"/>
              </a:ext>
            </a:extLst>
          </p:cNvPr>
          <p:cNvGrpSpPr/>
          <p:nvPr/>
        </p:nvGrpSpPr>
        <p:grpSpPr>
          <a:xfrm>
            <a:off x="718359" y="521970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276500"/>
            <a:ext cx="11289343" cy="818875"/>
            <a:chOff x="1375484" y="182825"/>
            <a:chExt cx="8994343" cy="818875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hứ tự các bước gieo hạt hoa, cây cảnh trong chậu.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70B8-4D9F-12F5-26FE-65143B5FB95F}"/>
              </a:ext>
            </a:extLst>
          </p:cNvPr>
          <p:cNvGrpSpPr/>
          <p:nvPr/>
        </p:nvGrpSpPr>
        <p:grpSpPr>
          <a:xfrm>
            <a:off x="708834" y="155257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7FAD9D-9204-257E-828E-C5D4E711D6E3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60AF497C-1155-149A-F232-0CA0105E942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302F0E86-2F8D-8AA5-B3BD-D011A609F5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B6BBC-79C4-AD02-83F5-F1B2C7F4466D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B7BB-E546-FEC1-7B00-65D72398D1E0}"/>
              </a:ext>
            </a:extLst>
          </p:cNvPr>
          <p:cNvGrpSpPr/>
          <p:nvPr/>
        </p:nvGrpSpPr>
        <p:grpSpPr>
          <a:xfrm>
            <a:off x="765984" y="2676525"/>
            <a:ext cx="10778316" cy="742950"/>
            <a:chOff x="4144021" y="1484380"/>
            <a:chExt cx="10778316" cy="48402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3124B1-E0D7-8CE9-3020-481F9DD2FBE6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FE37F952-5E1E-E20F-EC92-CEB51080FE6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A9FEF38B-460B-4240-7984-97E43B7937D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2BBA9-CD48-44CB-FB12-B834B714BAE3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BF1993-2854-7A75-090A-EF31948784BC}"/>
              </a:ext>
            </a:extLst>
          </p:cNvPr>
          <p:cNvGrpSpPr/>
          <p:nvPr/>
        </p:nvGrpSpPr>
        <p:grpSpPr>
          <a:xfrm>
            <a:off x="765984" y="379095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FEF663-A831-FE4E-03E8-C06D9D5EEAF9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40" name="Rectangle: Diagonal Corners Rounded 4">
                <a:extLst>
                  <a:ext uri="{FF2B5EF4-FFF2-40B4-BE49-F238E27FC236}">
                    <a16:creationId xmlns:a16="http://schemas.microsoft.com/office/drawing/2014/main" id="{EB26CB86-B750-7A16-FA8F-99EF1CB835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Diagonal Corners Rounded 30">
                <a:extLst>
                  <a:ext uri="{FF2B5EF4-FFF2-40B4-BE49-F238E27FC236}">
                    <a16:creationId xmlns:a16="http://schemas.microsoft.com/office/drawing/2014/main" id="{2F480BA8-F38B-FC2A-E4CF-9269E7312C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42B30C-8DDF-ABA5-9FF5-EAFDE315489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4E859A-7314-8D09-8CCA-293C1049867C}"/>
              </a:ext>
            </a:extLst>
          </p:cNvPr>
          <p:cNvGrpSpPr/>
          <p:nvPr/>
        </p:nvGrpSpPr>
        <p:grpSpPr>
          <a:xfrm>
            <a:off x="785034" y="4856675"/>
            <a:ext cx="10778316" cy="1058349"/>
            <a:chOff x="4144021" y="1477376"/>
            <a:chExt cx="10778316" cy="689500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AB5CA2-53B1-65A7-AE44-DC3B68B87654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45" name="Rectangle: Diagonal Corners Rounded 4">
                <a:extLst>
                  <a:ext uri="{FF2B5EF4-FFF2-40B4-BE49-F238E27FC236}">
                    <a16:creationId xmlns:a16="http://schemas.microsoft.com/office/drawing/2014/main" id="{8CB32A50-4A18-92E2-9AE4-D4A97A028DF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Diagonal Corners Rounded 30">
                <a:extLst>
                  <a:ext uri="{FF2B5EF4-FFF2-40B4-BE49-F238E27FC236}">
                    <a16:creationId xmlns:a16="http://schemas.microsoft.com/office/drawing/2014/main" id="{8B3F76A1-501F-E6E4-F8AA-463F1D0A367A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4EF8A6-478C-F898-D73F-70358BF0DCEF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694</Words>
  <Application>Microsoft Office PowerPoint</Application>
  <PresentationFormat>Widescreen</PresentationFormat>
  <Paragraphs>56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맑은 고딕</vt:lpstr>
      <vt:lpstr>微软雅黑</vt:lpstr>
      <vt:lpstr>Arial</vt:lpstr>
      <vt:lpstr>Calibri</vt:lpstr>
      <vt:lpstr>Cambria</vt:lpstr>
      <vt:lpstr>等线</vt:lpstr>
      <vt:lpstr>等线 Light</vt:lpstr>
      <vt:lpstr>Rammetto One</vt:lpstr>
      <vt:lpstr>Tahoma</vt:lpstr>
      <vt:lpstr>Times New Roman</vt:lpstr>
      <vt:lpstr>胡晓波男神体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W10.TQC</cp:lastModifiedBy>
  <cp:revision>39</cp:revision>
  <dcterms:created xsi:type="dcterms:W3CDTF">2023-08-27T09:36:55Z</dcterms:created>
  <dcterms:modified xsi:type="dcterms:W3CDTF">2025-01-12T15:55:01Z</dcterms:modified>
</cp:coreProperties>
</file>