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671" r:id="rId3"/>
    <p:sldMasterId id="2147483683" r:id="rId4"/>
    <p:sldMasterId id="2147483697" r:id="rId5"/>
  </p:sldMasterIdLst>
  <p:notesMasterIdLst>
    <p:notesMasterId r:id="rId24"/>
  </p:notesMasterIdLst>
  <p:sldIdLst>
    <p:sldId id="300" r:id="rId6"/>
    <p:sldId id="291" r:id="rId7"/>
    <p:sldId id="293" r:id="rId8"/>
    <p:sldId id="302" r:id="rId9"/>
    <p:sldId id="3259" r:id="rId10"/>
    <p:sldId id="3262" r:id="rId11"/>
    <p:sldId id="304" r:id="rId12"/>
    <p:sldId id="305" r:id="rId13"/>
    <p:sldId id="332" r:id="rId14"/>
    <p:sldId id="3254" r:id="rId15"/>
    <p:sldId id="3260" r:id="rId16"/>
    <p:sldId id="3261" r:id="rId17"/>
    <p:sldId id="3253" r:id="rId18"/>
    <p:sldId id="3263" r:id="rId19"/>
    <p:sldId id="3264" r:id="rId20"/>
    <p:sldId id="266" r:id="rId21"/>
    <p:sldId id="3265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2AE7-8444-0436-5EC1-C52F731E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7EE74-DB77-CA50-4662-6557DFE4B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66BDF-AAC6-AFFE-BE53-9C71FBD9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FB78-9DBA-22A3-C188-266D7116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42082-8137-D389-3A80-A257BB75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17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3D19-215A-6AD5-8AF2-B64EAAAC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C2B8-358F-6EE7-5A80-EE05466E9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5F951-31CA-5132-E41F-036F90AE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0A9A0-C44F-BF8D-73DA-2E0B0C34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9F053-B15B-69AD-31A7-886380DD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7D62-3802-D7FA-E89E-3D2C6EAB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23DBD-9A18-DD2C-260E-6BC0FF9F7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F5FF9-AB68-524B-ED58-01325CE5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16C7C-AC86-446C-053A-42FC9444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001E8-E922-3D7B-B84E-4C695933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1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FE96-374E-774B-50FC-138871F6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5413-1CF4-E8AF-43F0-5AC71CE10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D3811-5585-8DD1-4F68-094EE971E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E2C17-E810-132B-4895-94A7FE39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74611-E3EB-77C3-50CB-B269020D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B4997-08EE-4EF3-9189-A9A4FA00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38DE-F479-3460-3D19-03E465D0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050F1-E40A-7A46-7CDF-260BBFE4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0477F-6D22-9BC3-B962-C57446211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77FC4-A2C7-8D1B-07F7-A83614F3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99922-82FF-28E9-9C70-31755740F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2ED8F-82D8-520B-EF64-B9150B71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1D8-2E2A-F38E-6D5D-DAFC7F51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039081-4DF6-E166-9EC8-CF5A7270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03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126C-E749-4710-F552-9B452A1A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52F0F-B369-9DB6-DA1D-EF4E827A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133B0-4A98-70F4-41D4-882CB56F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DC1B3-1527-99AC-2A66-F0008974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53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C7BB4-1F11-ABE2-AB37-7957FE9A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B7B0B-88D2-9D6B-FE12-9EDFA70B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BF167-40AB-A82F-310F-540EE740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83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0414-B353-46FF-03DC-8711E6EB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6627-5143-2990-37D9-83D25B3F6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EDAF2-E61A-1D03-CB9B-FE287BD1F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9D164-6653-28B3-80F0-2AB9B52A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D6D8B-90E0-28EE-CD38-A891756EA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05F7-35F4-895E-966C-E50651D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31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DB243-88C2-B9B0-EE89-C2EAD1B6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A4CE3E-B33A-A0D1-CDE3-B6213C4ED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F2357-EBA6-E6F4-0CAC-3CA9BACA0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5F12F-38BD-2478-F684-0197F0EED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4FAF8-318F-95D9-7596-CD58DBCC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DF54A-5096-F2E1-0FC8-8D5FE13F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9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7E128-2BD8-5AC0-6C3A-1C41A5E2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31D5A-5338-E416-2B81-BCEBCDD0B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4DA8A-ED38-1077-5D42-57E7FCFA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B9E7D-35AE-9A0A-6A5E-B15E5349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D6039-2E9E-0909-CEA8-09D3BAAB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29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2FD1BF-6EFE-FDD4-A4B9-1DE8A1B0F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65065-293C-C680-2D8B-5F773A779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0B21-DB48-6CCA-AD77-D860F7E3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DC9C-8138-3E95-5DFA-AA030470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C8292-F77C-CBA8-E040-6FE40D06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35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66D56-8FB7-70D6-3BD5-8E5A89F7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75656-39D8-B808-E22A-E8710CAB4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0191F-C09F-652B-49AD-D07E916F5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9D256-AA5B-4104-BDB6-EE015A7D451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1B433-0350-BC7B-C81F-38DA25B36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83DB8-D142-6951-AC26-15D778B7C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7F705-00A1-4DD3-B997-888B22FF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7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27" y="1589848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24273"/>
            <a:ext cx="16036553" cy="7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536</Words>
  <Application>Microsoft Office PowerPoint</Application>
  <PresentationFormat>Widescreen</PresentationFormat>
  <Paragraphs>37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</vt:lpstr>
      <vt:lpstr>Times New Roman</vt:lpstr>
      <vt:lpstr>字魂115号-刀刀体</vt:lpstr>
      <vt:lpstr>Office 主题</vt:lpstr>
      <vt:lpstr>Custom Design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2023-11-13T11:42:54Z</dcterms:created>
  <dcterms:modified xsi:type="dcterms:W3CDTF">2025-01-12T15:57:41Z</dcterms:modified>
</cp:coreProperties>
</file>