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2" r:id="rId2"/>
    <p:sldMasterId id="2147483740" r:id="rId3"/>
    <p:sldMasterId id="2147483679" r:id="rId4"/>
    <p:sldMasterId id="2147483689" r:id="rId5"/>
    <p:sldMasterId id="2147483701" r:id="rId6"/>
    <p:sldMasterId id="2147483713" r:id="rId7"/>
    <p:sldMasterId id="2147483728" r:id="rId8"/>
  </p:sldMasterIdLst>
  <p:notesMasterIdLst>
    <p:notesMasterId r:id="rId31"/>
  </p:notesMasterIdLst>
  <p:sldIdLst>
    <p:sldId id="291" r:id="rId9"/>
    <p:sldId id="275" r:id="rId10"/>
    <p:sldId id="257" r:id="rId11"/>
    <p:sldId id="259" r:id="rId12"/>
    <p:sldId id="260" r:id="rId13"/>
    <p:sldId id="4371" r:id="rId14"/>
    <p:sldId id="4372" r:id="rId15"/>
    <p:sldId id="4373" r:id="rId16"/>
    <p:sldId id="4362" r:id="rId17"/>
    <p:sldId id="4374" r:id="rId18"/>
    <p:sldId id="4365" r:id="rId19"/>
    <p:sldId id="4367" r:id="rId20"/>
    <p:sldId id="4375" r:id="rId21"/>
    <p:sldId id="4410" r:id="rId22"/>
    <p:sldId id="4411" r:id="rId23"/>
    <p:sldId id="4413" r:id="rId24"/>
    <p:sldId id="4415" r:id="rId25"/>
    <p:sldId id="4414" r:id="rId26"/>
    <p:sldId id="4386" r:id="rId27"/>
    <p:sldId id="4416" r:id="rId28"/>
    <p:sldId id="4370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218B-8682-4EB7-1394-46AF0AADB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5AC06-87A5-57BD-F80D-5D2ED730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8BA5-B9F3-53F9-30BC-EA2DA7EC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A2969-040A-157D-0EF3-0A339380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B9641-4307-3D4F-E14D-D58D8070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4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037C-2F7B-F118-7BDB-6D7D461B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A0006-0D4B-0583-4A66-BB066CD3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BD44-91C4-585C-7F9C-FB775DBD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F3781-EA40-344A-F865-9273DB79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C78F-7C86-221D-A564-076FD9F2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0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4E6F-550B-6284-ED05-888BBA15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3912-9253-E4E7-9F2B-E35324CC9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02D7E-0738-906A-2C11-76D5346C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04892-BA00-A2EC-A4FA-979230F2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AA740-8ABC-804D-867C-CA13F59B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25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8FCB8-F3E2-0881-1A33-BC8291FA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6B3D-E975-E496-DB63-BDC68F9F4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5685C-A6A1-2F41-83F8-4FCBFF3FB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0B31-F8AB-9E34-F0D1-0658F44D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B2F83-AE03-925E-E74F-72EAEF3C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26A25-4F12-CB3B-6E68-492B88A5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6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098D-B024-A952-FE05-A4B28B9D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A4D32-55E8-B01C-4CD9-208F0B95F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F3E17-72FA-81C9-C746-778439470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34BCE-89B0-B553-6FAA-C7B9EA8B6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51C29-8E8F-F2EF-CA8F-7EBC95BBD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9AC80-6A0D-094D-0A10-0B554CBD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383C1-F240-62A7-0E4A-980DB3D5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008414-47D2-B824-9A15-EBDBF26A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11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78EAC-5081-A93D-161A-E769C009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CD132-2098-1F14-D620-43C6579D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ADEBA-5D16-4A9B-1457-1F9B4711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2D33F-6E36-C69B-0B11-6F113C09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3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0BA64-A15E-D49E-6474-0F0A74B4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081F5-6E1E-0997-86B1-16570780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E6581-4F51-8C4F-3630-89868D98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DFAC-F7AC-0739-2F79-CDA594A9A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78CB4-F244-270B-DDA9-ABE8CFEB3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78140-A845-5E25-273F-891843D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AC4DA-086A-033E-65FF-628596A9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DF280-E7D7-65D8-72A7-56D0FF13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AF82C-216D-5A29-87A4-23A96EFC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FED6-100D-C6CD-E56F-D09F76EF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FE52AB-CE52-A4AE-192D-A131CC92F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65BB3-D246-9BFA-BDA0-36FEFD56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5A3D2-8993-9F5B-F898-5B3C464C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4BA2A-F90B-6CFA-FA79-2A8793AB7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21F5D-501C-AE90-2DAB-4CCF279B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65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D88E-5BA7-87BF-2634-868804EF2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97A00-3826-3A3A-2387-81771AD8B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75D5-05E9-40E9-A7EF-5BB7EC66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2447C-0A4E-1FC9-32BC-E76EB927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1E5FE-2F95-92BD-664B-5CB80570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71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7B824-107F-3279-F049-A48B48873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0913A-5177-7D56-8818-2DAD9C6DD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679AD-C3EF-1E0A-667A-D11D2FDC6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C4D38-F8E4-3FF2-FA37-36AB0797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7BA6-475C-6BF1-022D-34B3E31D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37E75-027A-413F-B8B4-57B879215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43B3-87F2-A6A5-899B-AF3045842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8F7AD-4642-83CF-F428-36739D3E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0374F-E684-037B-C327-954F5F45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09596-D13E-FE43-5EBB-B20BB33B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618B-49B5-0B95-6AB7-36447624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6240F-00E1-2C6E-911B-0AFA3D94E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11DD-6355-9423-BA10-D4B93135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FC120-79A9-CE4B-8B21-E94203C8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8FA0C-3029-91E7-EE4A-5C94B4D5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8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82D3-7AD3-43F4-A2DB-A7802A73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ECC28-C377-3694-72CE-A14EA3EEF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31449-947C-2D3C-9A73-EDAD51D4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69F7F-33BB-E98C-5A4F-B13B630B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37BD4-F014-89A6-1B10-AB826DB4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92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8229-3C32-BE78-69D4-6CA99DBD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1545-4D8D-3AF3-7E72-1DCEE2B98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8BF7C-A4A1-9A99-D031-8277FF15D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51C6E-1237-1F81-F48D-C75FC4DF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FE4E1-7581-5D3C-6DF8-66F046D9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1FDF7-08D4-3674-8996-3761EC75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3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B12B-61A5-C08D-F734-8DE716A0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8236F-B4EB-F6DC-78A4-989600457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E4BF2-5486-917B-9184-B6BAC9C2C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36D48-E19F-8C14-9097-909DC381D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5EFC0-0DE5-5393-569E-8C38E25BC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E710F-1E37-0048-BAAB-91785863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77140-E0A9-1634-40B2-038034DD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A7CFF-EA6F-7333-2844-3527F9AD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9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7A28-5B1C-C1C9-B27D-CB0C66C8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538DE-6F2B-F8D9-751D-1C40F30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F3018-E5EE-E89A-B31F-2AE202E3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C744A-0106-5B4D-06D9-9ABAFB4C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50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B5B21-DD97-AFD0-6292-F4D6E8E1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F3BE1-A97F-DBE4-2E56-7846C95A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5A2F4-EF27-7893-54F8-F7F8F5CF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41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E44B-12DA-EDF4-BAE7-3578C98C9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5B79-B122-0C50-803A-73E152B87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2BD64-B859-87AD-A07C-1D6A105B4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28F08-BB91-3EE5-F021-50DADB4A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3405A-C348-5255-1647-7A23694C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92C5F-2C07-0A1B-D0B4-CF9C47F8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1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37B8-0361-25B7-322B-84651CC1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3E8C7-8A17-D3D9-1F0E-824BC13BD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28C1A-DD47-00A3-E7F1-0AE6126C9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C6F6-ED9A-8AC1-579D-16E67209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738C5-5624-0163-A625-A00D2049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1F690-46F3-D85F-864D-B38E5FD7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4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7FD4F-B634-FFA8-43EC-09E576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98B93-8128-2FD7-A2ED-08C13212B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528C-0FCD-FB22-647A-28068AFA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A4D50-4B2C-D315-9ADB-06219DDE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C8303-0973-410D-F7C5-C8841D81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ABB59-98E4-F9D4-2AD0-744725074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C9D50-3D6A-A598-0728-6DDD46863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AAA6C-51C5-D7FC-DDB5-3F062326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902FD-5C17-2BF7-0C4C-655746BA3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AA02-A716-BE6F-6BCF-65837666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2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267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362BF-AB42-4A88-4B08-646653C6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30C5-AA20-5484-7F4F-A9950F87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1661-4F46-732C-E409-68C18F753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7D83-5DA6-48A0-9E6C-7968535F0EC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FB426-4D37-6555-DE4D-334AFFA34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E4F86-6E84-AC96-6DC9-77119C703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DFFB3-16D6-4744-A7B8-644A0A0D8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60C2E-6FA5-A210-2B35-433495A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80301-E3F6-298D-6047-15B215D0F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6E5DC-E00A-9348-F1BC-6808441A8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4331-9880-4E8B-937E-9131F6D0315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26EBA-5E6D-88EC-5A88-8FB57297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2C84-447C-5760-531D-289CC22F7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99EDA-6376-4B6C-86CB-CBDD5A2C1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3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3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685" y="1242346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962025" y="257175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562" y="1095375"/>
            <a:ext cx="65055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257300" y="1817701"/>
            <a:ext cx="10144125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D6324-011D-4013-A63D-C2BE528852FA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AC67-39C7-6365-F7EB-1CFB37E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1B024-E54F-AD67-5DB8-62BE7714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064D43-DB9A-AB12-CD55-E25D1EE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E053F-A796-6520-E618-1FFB8769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4020381" y="1152525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4100309" y="1303861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16" y="26051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808</Words>
  <Application>Microsoft Office PowerPoint</Application>
  <PresentationFormat>Widescreen</PresentationFormat>
  <Paragraphs>134</Paragraphs>
  <Slides>22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#9Slide07 Cadena</vt:lpstr>
      <vt:lpstr>.VnBlack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字魂105号-简雅黑</vt:lpstr>
      <vt:lpstr>字魂58号-创中黑</vt:lpstr>
      <vt:lpstr>4_Office 主题</vt:lpstr>
      <vt:lpstr>1_Custom Design</vt:lpstr>
      <vt:lpstr>Custom Design</vt:lpstr>
      <vt:lpstr>Office 主题​​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2023-11-09T01:29:49Z</dcterms:created>
  <dcterms:modified xsi:type="dcterms:W3CDTF">2025-01-12T16:00:14Z</dcterms:modified>
</cp:coreProperties>
</file>