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2025/1/12</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1/12/2025</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1/12/2025</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F59ACC66-EBDB-64BE-377B-3808E58A9D05}"/>
              </a:ext>
            </a:extLst>
          </p:cNvPr>
          <p:cNvSpPr txBox="1"/>
          <p:nvPr/>
        </p:nvSpPr>
        <p:spPr>
          <a:xfrm>
            <a:off x="3056709" y="795969"/>
            <a:ext cx="787794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4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18 </a:t>
            </a:r>
            <a:r>
              <a:rPr lang="en-US" altLang="zh-CN" sz="4000" b="1" dirty="0" err="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9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2024</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388</Words>
  <Application>Microsoft Office PowerPoint</Application>
  <PresentationFormat>Widescreen</PresentationFormat>
  <Paragraphs>44</Paragraphs>
  <Slides>15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微软雅黑</vt:lpstr>
      <vt:lpstr>Arial</vt:lpstr>
      <vt:lpstr>Calibri</vt:lpstr>
      <vt:lpstr>Calibri Light</vt:lpstr>
      <vt:lpstr>Cambria</vt:lpstr>
      <vt:lpstr>等线</vt:lpstr>
      <vt:lpstr>Wingdings 2</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W10.TQC</cp:lastModifiedBy>
  <cp:revision>24</cp:revision>
  <dcterms:created xsi:type="dcterms:W3CDTF">2023-07-04T12:20:18Z</dcterms:created>
  <dcterms:modified xsi:type="dcterms:W3CDTF">2025-01-12T15:17:42Z</dcterms:modified>
</cp:coreProperties>
</file>