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7"/>
  </p:notesMasterIdLst>
  <p:sldIdLst>
    <p:sldId id="257" r:id="rId3"/>
    <p:sldId id="259" r:id="rId4"/>
    <p:sldId id="260" r:id="rId5"/>
    <p:sldId id="296" r:id="rId6"/>
    <p:sldId id="297" r:id="rId7"/>
    <p:sldId id="298" r:id="rId8"/>
    <p:sldId id="299" r:id="rId9"/>
    <p:sldId id="300" r:id="rId10"/>
    <p:sldId id="301" r:id="rId11"/>
    <p:sldId id="266" r:id="rId12"/>
    <p:sldId id="274" r:id="rId13"/>
    <p:sldId id="263" r:id="rId14"/>
    <p:sldId id="303" r:id="rId15"/>
    <p:sldId id="265" r:id="rId16"/>
    <p:sldId id="275" r:id="rId17"/>
    <p:sldId id="302" r:id="rId18"/>
    <p:sldId id="304" r:id="rId19"/>
    <p:sldId id="276" r:id="rId20"/>
    <p:sldId id="305" r:id="rId21"/>
    <p:sldId id="306" r:id="rId22"/>
    <p:sldId id="307" r:id="rId23"/>
    <p:sldId id="309" r:id="rId24"/>
    <p:sldId id="308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9AD"/>
    <a:srgbClr val="FAB8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38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F7B54-1A11-4F62-A213-020A9F7D07E3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5E303-DAE2-4439-B8EF-5D2FF8AC7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8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227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16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01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49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830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86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364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15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94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2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9B710B-497A-4796-9F8C-4EF3A9EB2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42EE967-6EF2-4350-9F37-4E7CC39028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51124" cy="61965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0DE002-EE99-448F-925B-1FECA730B7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308"/>
            <a:ext cx="10753725" cy="4491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F0B9665-D8B0-4A51-A3C7-6D60E3F6AB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432"/>
            <a:ext cx="12192000" cy="55351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A759E-EA79-41C2-B41F-9A8F5708B1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969"/>
            <a:ext cx="12192000" cy="55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7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4DA939-C2E4-428E-A937-F16973600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931686-95A4-44C3-8E59-162116B4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0" y="-323"/>
            <a:ext cx="4032864" cy="27720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7366D02-0293-4269-BD41-BBEB47272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3" t="487" r="-1580" b="19036"/>
          <a:stretch/>
        </p:blipFill>
        <p:spPr>
          <a:xfrm>
            <a:off x="1" y="-1"/>
            <a:ext cx="5651573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94"/>
          <a:stretch/>
        </p:blipFill>
        <p:spPr>
          <a:xfrm>
            <a:off x="0" y="4015393"/>
            <a:ext cx="12192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47" y="586189"/>
            <a:ext cx="8301153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551"/>
            <a:ext cx="8972550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85543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305949" y="766000"/>
            <a:ext cx="6832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828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36FC454-1126-41F6-8F91-789E82D3E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EF0F880-AE44-4922-9ED1-EA2DA01B7E68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7B2652-FB74-41EA-A8BC-C0C4E1A9E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ED6A173E-6153-462C-A9EE-C7D099F23F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4859" y="181759"/>
            <a:ext cx="2031325" cy="590931"/>
          </a:xfrm>
        </p:spPr>
        <p:txBody>
          <a:bodyPr vert="horz" wrap="none">
            <a:spAutoFit/>
          </a:bodyPr>
          <a:lstStyle>
            <a:lvl1pPr algn="l">
              <a:defRPr sz="3600">
                <a:solidFill>
                  <a:srgbClr val="63420C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B6EDDB-AD2F-431C-9790-859E3227C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B8D9B5F-3805-4A6A-8492-976B05EDCF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b="30233"/>
          <a:stretch/>
        </p:blipFill>
        <p:spPr>
          <a:xfrm flipV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6DA8F89-B85D-4395-8FA6-89F6CAE16825}"/>
              </a:ext>
            </a:extLst>
          </p:cNvPr>
          <p:cNvSpPr/>
          <p:nvPr userDrawn="1"/>
        </p:nvSpPr>
        <p:spPr>
          <a:xfrm>
            <a:off x="0" y="-323"/>
            <a:ext cx="12191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21"/>
          <a:stretch/>
        </p:blipFill>
        <p:spPr>
          <a:xfrm flipH="1">
            <a:off x="7265549" y="5837565"/>
            <a:ext cx="4926450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b="61662"/>
          <a:stretch/>
        </p:blipFill>
        <p:spPr>
          <a:xfrm>
            <a:off x="1" y="-323"/>
            <a:ext cx="1333500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3899" y="5250814"/>
            <a:ext cx="3848100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4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0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14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id="{75921ADF-90A2-9B13-9C99-BF6E1B36C159}"/>
              </a:ext>
            </a:extLst>
          </p:cNvPr>
          <p:cNvSpPr/>
          <p:nvPr/>
        </p:nvSpPr>
        <p:spPr>
          <a:xfrm>
            <a:off x="4086226" y="876301"/>
            <a:ext cx="7894584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3140364" y="1043619"/>
            <a:ext cx="843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11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9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2024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605" y="155670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228" y="2549185"/>
            <a:ext cx="721219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907" y="2285134"/>
            <a:ext cx="6700085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0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299" y="923925"/>
            <a:ext cx="3851097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04775"/>
            <a:ext cx="7667625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222E9-D94C-8FCF-7933-6DFF063AE798}"/>
              </a:ext>
            </a:extLst>
          </p:cNvPr>
          <p:cNvSpPr txBox="1"/>
          <p:nvPr/>
        </p:nvSpPr>
        <p:spPr>
          <a:xfrm>
            <a:off x="5267325" y="2143125"/>
            <a:ext cx="57435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0B6ED2B-99E9-64FC-10D0-4C0C414904B8}"/>
              </a:ext>
            </a:extLst>
          </p:cNvPr>
          <p:cNvSpPr/>
          <p:nvPr/>
        </p:nvSpPr>
        <p:spPr>
          <a:xfrm>
            <a:off x="552450" y="602503"/>
            <a:ext cx="11306175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FF82C-BAC6-6615-1D60-D86548005E63}"/>
              </a:ext>
            </a:extLst>
          </p:cNvPr>
          <p:cNvSpPr txBox="1"/>
          <p:nvPr/>
        </p:nvSpPr>
        <p:spPr>
          <a:xfrm>
            <a:off x="1047749" y="320844"/>
            <a:ext cx="10372725" cy="1123712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87" y="1557337"/>
            <a:ext cx="5757863" cy="486154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A4C212-923F-70AA-C793-D4F13422C5A6}"/>
              </a:ext>
            </a:extLst>
          </p:cNvPr>
          <p:cNvSpPr/>
          <p:nvPr/>
        </p:nvSpPr>
        <p:spPr>
          <a:xfrm>
            <a:off x="1124009" y="1895474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533B0FB-4DE2-276F-6460-F9F1A07A71E6}"/>
              </a:ext>
            </a:extLst>
          </p:cNvPr>
          <p:cNvSpPr/>
          <p:nvPr/>
        </p:nvSpPr>
        <p:spPr>
          <a:xfrm>
            <a:off x="1133534" y="30098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4045E5-8F4F-3CEF-07D1-E171DF221A37}"/>
              </a:ext>
            </a:extLst>
          </p:cNvPr>
          <p:cNvSpPr/>
          <p:nvPr/>
        </p:nvSpPr>
        <p:spPr>
          <a:xfrm>
            <a:off x="1104959" y="40766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A409E54-8138-9029-E0F2-6547BAA2940F}"/>
              </a:ext>
            </a:extLst>
          </p:cNvPr>
          <p:cNvSpPr/>
          <p:nvPr/>
        </p:nvSpPr>
        <p:spPr>
          <a:xfrm>
            <a:off x="1095434" y="5181599"/>
            <a:ext cx="262884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20" y="2881813"/>
            <a:ext cx="867536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14">
            <a:extLst>
              <a:ext uri="{FF2B5EF4-FFF2-40B4-BE49-F238E27FC236}">
                <a16:creationId xmlns:a16="http://schemas.microsoft.com/office/drawing/2014/main" id="{7FA80DB9-3513-C6B0-3215-A9762AB25260}"/>
              </a:ext>
            </a:extLst>
          </p:cNvPr>
          <p:cNvGrpSpPr/>
          <p:nvPr/>
        </p:nvGrpSpPr>
        <p:grpSpPr>
          <a:xfrm>
            <a:off x="581025" y="1283336"/>
            <a:ext cx="6972300" cy="2107129"/>
            <a:chOff x="1451314" y="2141289"/>
            <a:chExt cx="4985615" cy="2107129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1314" y="2141289"/>
              <a:ext cx="4985615" cy="2107129"/>
            </a:xfrm>
            <a:prstGeom prst="rect">
              <a:avLst/>
            </a:prstGeom>
          </p:spPr>
        </p:pic>
        <p:grpSp>
          <p:nvGrpSpPr>
            <p:cNvPr id="23" name="组合 16">
              <a:extLst>
                <a:ext uri="{FF2B5EF4-FFF2-40B4-BE49-F238E27FC236}">
                  <a16:creationId xmlns:a16="http://schemas.microsoft.com/office/drawing/2014/main" id="{1CFF0F02-94CD-4A71-2AC1-27D064311E73}"/>
                </a:ext>
              </a:extLst>
            </p:cNvPr>
            <p:cNvGrpSpPr/>
            <p:nvPr/>
          </p:nvGrpSpPr>
          <p:grpSpPr>
            <a:xfrm>
              <a:off x="1892492" y="2285106"/>
              <a:ext cx="4246982" cy="1688231"/>
              <a:chOff x="1149985" y="3194006"/>
              <a:chExt cx="4246982" cy="1688231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3312577"/>
                <a:ext cx="376980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25" name="组合 18">
                <a:extLst>
                  <a:ext uri="{FF2B5EF4-FFF2-40B4-BE49-F238E27FC236}">
                    <a16:creationId xmlns:a16="http://schemas.microsoft.com/office/drawing/2014/main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674" y="2523860"/>
            <a:ext cx="5053593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466725"/>
            <a:ext cx="5724525" cy="357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E6A575-5176-CEF8-FFB2-2E5A66FB48C7}"/>
              </a:ext>
            </a:extLst>
          </p:cNvPr>
          <p:cNvSpPr/>
          <p:nvPr/>
        </p:nvSpPr>
        <p:spPr>
          <a:xfrm>
            <a:off x="819208" y="4467224"/>
            <a:ext cx="4991041" cy="666751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80" y="600075"/>
            <a:ext cx="4651395" cy="34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AC2DE6-2EF4-0A7B-2976-52BA597B9D9F}"/>
              </a:ext>
            </a:extLst>
          </p:cNvPr>
          <p:cNvSpPr/>
          <p:nvPr/>
        </p:nvSpPr>
        <p:spPr>
          <a:xfrm>
            <a:off x="7839134" y="4352924"/>
            <a:ext cx="2838392" cy="666751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72604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những quán cà phê đẹp, thoáng mát ở quận 2">
            <a:extLst>
              <a:ext uri="{FF2B5EF4-FFF2-40B4-BE49-F238E27FC236}">
                <a16:creationId xmlns:a16="http://schemas.microsoft.com/office/drawing/2014/main" id="{9F1E0539-0CEE-2E65-F030-B549D1E41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2387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E568E7-A01C-3AC1-6015-ACDCA398DB9C}"/>
              </a:ext>
            </a:extLst>
          </p:cNvPr>
          <p:cNvSpPr/>
          <p:nvPr/>
        </p:nvSpPr>
        <p:spPr>
          <a:xfrm>
            <a:off x="4953058" y="5057774"/>
            <a:ext cx="3228917" cy="666751"/>
          </a:xfrm>
          <a:custGeom>
            <a:avLst/>
            <a:gdLst>
              <a:gd name="connsiteX0" fmla="*/ 0 w 3228917"/>
              <a:gd name="connsiteY0" fmla="*/ 111127 h 666751"/>
              <a:gd name="connsiteX1" fmla="*/ 111127 w 3228917"/>
              <a:gd name="connsiteY1" fmla="*/ 0 h 666751"/>
              <a:gd name="connsiteX2" fmla="*/ 3117790 w 3228917"/>
              <a:gd name="connsiteY2" fmla="*/ 0 h 666751"/>
              <a:gd name="connsiteX3" fmla="*/ 3228917 w 3228917"/>
              <a:gd name="connsiteY3" fmla="*/ 111127 h 666751"/>
              <a:gd name="connsiteX4" fmla="*/ 3228917 w 3228917"/>
              <a:gd name="connsiteY4" fmla="*/ 555624 h 666751"/>
              <a:gd name="connsiteX5" fmla="*/ 3117790 w 3228917"/>
              <a:gd name="connsiteY5" fmla="*/ 666751 h 666751"/>
              <a:gd name="connsiteX6" fmla="*/ 111127 w 3228917"/>
              <a:gd name="connsiteY6" fmla="*/ 666751 h 666751"/>
              <a:gd name="connsiteX7" fmla="*/ 0 w 3228917"/>
              <a:gd name="connsiteY7" fmla="*/ 555624 h 666751"/>
              <a:gd name="connsiteX8" fmla="*/ 0 w 3228917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28917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30909" y="-61902"/>
                  <a:pt x="1880446" y="-101778"/>
                  <a:pt x="3117790" y="0"/>
                </a:cubicBezTo>
                <a:cubicBezTo>
                  <a:pt x="3173218" y="-1864"/>
                  <a:pt x="3232547" y="44915"/>
                  <a:pt x="3228917" y="111127"/>
                </a:cubicBezTo>
                <a:cubicBezTo>
                  <a:pt x="3236883" y="205182"/>
                  <a:pt x="3257920" y="384103"/>
                  <a:pt x="3228917" y="555624"/>
                </a:cubicBezTo>
                <a:cubicBezTo>
                  <a:pt x="3222093" y="613657"/>
                  <a:pt x="3178376" y="663107"/>
                  <a:pt x="3117790" y="666751"/>
                </a:cubicBezTo>
                <a:cubicBezTo>
                  <a:pt x="1745146" y="524359"/>
                  <a:pt x="474559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228917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90564" y="-164947"/>
                  <a:pt x="2658084" y="-52288"/>
                  <a:pt x="3117790" y="0"/>
                </a:cubicBezTo>
                <a:cubicBezTo>
                  <a:pt x="3178700" y="-7268"/>
                  <a:pt x="3223723" y="50585"/>
                  <a:pt x="3228917" y="111127"/>
                </a:cubicBezTo>
                <a:cubicBezTo>
                  <a:pt x="3243087" y="328061"/>
                  <a:pt x="3257741" y="435890"/>
                  <a:pt x="3228917" y="555624"/>
                </a:cubicBezTo>
                <a:cubicBezTo>
                  <a:pt x="3230887" y="619541"/>
                  <a:pt x="3177736" y="664153"/>
                  <a:pt x="3117790" y="666751"/>
                </a:cubicBezTo>
                <a:cubicBezTo>
                  <a:pt x="2748991" y="825292"/>
                  <a:pt x="1158258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phê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17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6" y="182247"/>
            <a:ext cx="5857049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209" y="2240583"/>
            <a:ext cx="86387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3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21" y="1167650"/>
            <a:ext cx="5480779" cy="5584420"/>
          </a:xfrm>
          <a:prstGeom prst="rect">
            <a:avLst/>
          </a:prstGeom>
        </p:spPr>
      </p:pic>
      <p:grpSp>
        <p:nvGrpSpPr>
          <p:cNvPr id="29" name="Graphic 4">
            <a:extLst>
              <a:ext uri="{FF2B5EF4-FFF2-40B4-BE49-F238E27FC236}">
                <a16:creationId xmlns:a16="http://schemas.microsoft.com/office/drawing/2014/main" id="{76B089D6-BE03-5A5F-E7CB-003CB02FC02A}"/>
              </a:ext>
            </a:extLst>
          </p:cNvPr>
          <p:cNvGrpSpPr/>
          <p:nvPr/>
        </p:nvGrpSpPr>
        <p:grpSpPr>
          <a:xfrm>
            <a:off x="555778" y="347012"/>
            <a:ext cx="6288777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A47380-ED52-308D-19BA-8A684903A6FC}"/>
              </a:ext>
            </a:extLst>
          </p:cNvPr>
          <p:cNvSpPr txBox="1"/>
          <p:nvPr/>
        </p:nvSpPr>
        <p:spPr>
          <a:xfrm>
            <a:off x="881827" y="759275"/>
            <a:ext cx="55849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31088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1173"/>
            <a:ext cx="800481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66D3297-1841-FE72-8698-0B464C45E2E6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57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64E7933B-8B2B-D62F-A821-17168BA4E845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id="{AEBFC6A7-6EE9-298D-9A4A-1C2FDCB0044A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4448-3DB0-4C96-D74E-60980F36989B}"/>
              </a:ext>
            </a:extLst>
          </p:cNvPr>
          <p:cNvSpPr txBox="1"/>
          <p:nvPr/>
        </p:nvSpPr>
        <p:spPr>
          <a:xfrm>
            <a:off x="1946957" y="2230524"/>
            <a:ext cx="9350029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5324" y="3772756"/>
            <a:ext cx="742107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2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216B6C-8C7E-0257-8085-D12CDE702DE1}"/>
              </a:ext>
            </a:extLst>
          </p:cNvPr>
          <p:cNvSpPr/>
          <p:nvPr/>
        </p:nvSpPr>
        <p:spPr>
          <a:xfrm>
            <a:off x="2552700" y="5153025"/>
            <a:ext cx="7972425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142874"/>
            <a:ext cx="47910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64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23825"/>
            <a:ext cx="69151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70AC500-613F-A424-627A-9E66A24DF75C}"/>
              </a:ext>
            </a:extLst>
          </p:cNvPr>
          <p:cNvSpPr/>
          <p:nvPr/>
        </p:nvSpPr>
        <p:spPr>
          <a:xfrm>
            <a:off x="2552701" y="5153025"/>
            <a:ext cx="6953250" cy="1123950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35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706A4E35-232E-A84A-B45F-57333A3B7C6E}"/>
              </a:ext>
            </a:extLst>
          </p:cNvPr>
          <p:cNvGrpSpPr/>
          <p:nvPr/>
        </p:nvGrpSpPr>
        <p:grpSpPr>
          <a:xfrm>
            <a:off x="1466851" y="547037"/>
            <a:ext cx="723508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7C5103-3D40-C70E-C1F9-F553DE8EAAFD}"/>
              </a:ext>
            </a:extLst>
          </p:cNvPr>
          <p:cNvSpPr txBox="1"/>
          <p:nvPr/>
        </p:nvSpPr>
        <p:spPr>
          <a:xfrm>
            <a:off x="2076451" y="1035500"/>
            <a:ext cx="6257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364369-242A-6A04-D8C6-3267C4C1171F}"/>
              </a:ext>
            </a:extLst>
          </p:cNvPr>
          <p:cNvGrpSpPr/>
          <p:nvPr/>
        </p:nvGrpSpPr>
        <p:grpSpPr>
          <a:xfrm>
            <a:off x="7775691" y="2283129"/>
            <a:ext cx="3285947" cy="3794598"/>
            <a:chOff x="8408633" y="1992570"/>
            <a:chExt cx="3507011" cy="3833036"/>
          </a:xfrm>
        </p:grpSpPr>
        <p:grpSp>
          <p:nvGrpSpPr>
            <p:cNvPr id="15" name="Graphic 4">
              <a:extLst>
                <a:ext uri="{FF2B5EF4-FFF2-40B4-BE49-F238E27FC236}">
                  <a16:creationId xmlns:a16="http://schemas.microsoft.com/office/drawing/2014/main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2" name="Graphic 4">
                  <a:extLst>
                    <a:ext uri="{FF2B5EF4-FFF2-40B4-BE49-F238E27FC236}">
                      <a16:creationId xmlns:a16="http://schemas.microsoft.com/office/drawing/2014/main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6" name="Graphic 4">
                  <a:extLst>
                    <a:ext uri="{FF2B5EF4-FFF2-40B4-BE49-F238E27FC236}">
                      <a16:creationId xmlns:a16="http://schemas.microsoft.com/office/drawing/2014/main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" name="Graphic 4">
                  <a:extLst>
                    <a:ext uri="{FF2B5EF4-FFF2-40B4-BE49-F238E27FC236}">
                      <a16:creationId xmlns:a16="http://schemas.microsoft.com/office/drawing/2014/main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81" name="Graphic 4">
                    <a:extLst>
                      <a:ext uri="{FF2B5EF4-FFF2-40B4-BE49-F238E27FC236}">
                        <a16:creationId xmlns:a16="http://schemas.microsoft.com/office/drawing/2014/main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6" name="Graphic 4">
                  <a:extLst>
                    <a:ext uri="{FF2B5EF4-FFF2-40B4-BE49-F238E27FC236}">
                      <a16:creationId xmlns:a16="http://schemas.microsoft.com/office/drawing/2014/main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7" name="Graphic 4">
                  <a:extLst>
                    <a:ext uri="{FF2B5EF4-FFF2-40B4-BE49-F238E27FC236}">
                      <a16:creationId xmlns:a16="http://schemas.microsoft.com/office/drawing/2014/main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9" name="Graphic 4">
                  <a:extLst>
                    <a:ext uri="{FF2B5EF4-FFF2-40B4-BE49-F238E27FC236}">
                      <a16:creationId xmlns:a16="http://schemas.microsoft.com/office/drawing/2014/main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0" name="Graphic 4">
                <a:extLst>
                  <a:ext uri="{FF2B5EF4-FFF2-40B4-BE49-F238E27FC236}">
                    <a16:creationId xmlns:a16="http://schemas.microsoft.com/office/drawing/2014/main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4">
                <a:extLst>
                  <a:ext uri="{FF2B5EF4-FFF2-40B4-BE49-F238E27FC236}">
                    <a16:creationId xmlns:a16="http://schemas.microsoft.com/office/drawing/2014/main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5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E44FD2E-1143-2950-5CF2-EFF9F09C9EB0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73E2BCCB-0572-11FB-2C1F-7600BE755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1DBD8A1E-B345-07FD-B5A2-C0858BFC1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B6110E2B-4F31-F006-8492-82BCD93422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B82A3C59-8DCD-5003-2AAE-9A04F010F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87EBA16C-E16F-EE3B-2DC1-DC603E907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B5D65921-26F4-2777-5C76-B4780F6F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5B8E2DF8-D1B6-12C1-92AF-786BCA5B6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C9C5E0EC-22E0-0A08-19FF-3690A37F8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5C0D8BD7-3315-6809-0F59-B5F27451E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B49720A8-5F90-5842-F856-478041B3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7D94C3D2-D540-3BFE-49FB-5782BC11A047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A0A008FE-1961-92CE-8963-A1BCBC315B11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5" name="组合 25">
              <a:extLst>
                <a:ext uri="{FF2B5EF4-FFF2-40B4-BE49-F238E27FC236}">
                  <a16:creationId xmlns:a16="http://schemas.microsoft.com/office/drawing/2014/main" id="{B1FF267E-C87A-6BB3-1426-6C4E2C6E8E6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6" name="Freeform 108">
                <a:extLst>
                  <a:ext uri="{FF2B5EF4-FFF2-40B4-BE49-F238E27FC236}">
                    <a16:creationId xmlns:a16="http://schemas.microsoft.com/office/drawing/2014/main" id="{BFBD3CAB-D59B-0757-73D2-5494A0C9E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7" name="Freeform 109">
                <a:extLst>
                  <a:ext uri="{FF2B5EF4-FFF2-40B4-BE49-F238E27FC236}">
                    <a16:creationId xmlns:a16="http://schemas.microsoft.com/office/drawing/2014/main" id="{CE4D7839-F891-429F-0B29-AA4696EA57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Freeform 110">
                <a:extLst>
                  <a:ext uri="{FF2B5EF4-FFF2-40B4-BE49-F238E27FC236}">
                    <a16:creationId xmlns:a16="http://schemas.microsoft.com/office/drawing/2014/main" id="{ABC9ED7E-A54B-C296-780B-8A7C58DEE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Freeform 111">
                <a:extLst>
                  <a:ext uri="{FF2B5EF4-FFF2-40B4-BE49-F238E27FC236}">
                    <a16:creationId xmlns:a16="http://schemas.microsoft.com/office/drawing/2014/main" id="{FC7C68F3-74DB-AB7C-505B-DD40D0802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Freeform 112">
                <a:extLst>
                  <a:ext uri="{FF2B5EF4-FFF2-40B4-BE49-F238E27FC236}">
                    <a16:creationId xmlns:a16="http://schemas.microsoft.com/office/drawing/2014/main" id="{7FBEDBEA-5479-D5E4-EB33-B96BD5B43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1" name="Freeform 113">
                <a:extLst>
                  <a:ext uri="{FF2B5EF4-FFF2-40B4-BE49-F238E27FC236}">
                    <a16:creationId xmlns:a16="http://schemas.microsoft.com/office/drawing/2014/main" id="{BB705766-5129-B439-9778-35BF89DCC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E3A2874-A034-1BAD-72F6-0B1FAE3289FE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64809B9C-7C89-053D-4B50-B8ECBED2C870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4" name="文本框 32">
              <a:extLst>
                <a:ext uri="{FF2B5EF4-FFF2-40B4-BE49-F238E27FC236}">
                  <a16:creationId xmlns:a16="http://schemas.microsoft.com/office/drawing/2014/main" id="{91C6F899-7610-4DC2-45F7-9BA330584874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5" name="组合 25">
              <a:extLst>
                <a:ext uri="{FF2B5EF4-FFF2-40B4-BE49-F238E27FC236}">
                  <a16:creationId xmlns:a16="http://schemas.microsoft.com/office/drawing/2014/main" id="{824EE689-3BBF-71B5-E3B3-FAC46C2B7C88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6" name="Freeform 108">
                <a:extLst>
                  <a:ext uri="{FF2B5EF4-FFF2-40B4-BE49-F238E27FC236}">
                    <a16:creationId xmlns:a16="http://schemas.microsoft.com/office/drawing/2014/main" id="{ACDA96F9-2C50-3109-3929-A4133A0B9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Freeform 109">
                <a:extLst>
                  <a:ext uri="{FF2B5EF4-FFF2-40B4-BE49-F238E27FC236}">
                    <a16:creationId xmlns:a16="http://schemas.microsoft.com/office/drawing/2014/main" id="{CF160F09-287C-576F-8832-E5401DDF40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Freeform 110">
                <a:extLst>
                  <a:ext uri="{FF2B5EF4-FFF2-40B4-BE49-F238E27FC236}">
                    <a16:creationId xmlns:a16="http://schemas.microsoft.com/office/drawing/2014/main" id="{3DF60EDD-620A-935A-4623-2D20CE42E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Freeform 111">
                <a:extLst>
                  <a:ext uri="{FF2B5EF4-FFF2-40B4-BE49-F238E27FC236}">
                    <a16:creationId xmlns:a16="http://schemas.microsoft.com/office/drawing/2014/main" id="{C7A48445-17E7-98D2-F5C7-6BEA7A733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112">
                <a:extLst>
                  <a:ext uri="{FF2B5EF4-FFF2-40B4-BE49-F238E27FC236}">
                    <a16:creationId xmlns:a16="http://schemas.microsoft.com/office/drawing/2014/main" id="{958146D5-0592-7383-6643-D40C656C60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Freeform 113">
                <a:extLst>
                  <a:ext uri="{FF2B5EF4-FFF2-40B4-BE49-F238E27FC236}">
                    <a16:creationId xmlns:a16="http://schemas.microsoft.com/office/drawing/2014/main" id="{F7E9A741-6E88-3D26-73D0-7D10AC743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32" name="组合 23">
            <a:extLst>
              <a:ext uri="{FF2B5EF4-FFF2-40B4-BE49-F238E27FC236}">
                <a16:creationId xmlns:a16="http://schemas.microsoft.com/office/drawing/2014/main" id="{303AE9DF-2D1F-1E0F-74B1-4E18263C446A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92B3EF55-D99C-8CEE-AF29-3E7796F93A06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4" name="组合 25">
              <a:extLst>
                <a:ext uri="{FF2B5EF4-FFF2-40B4-BE49-F238E27FC236}">
                  <a16:creationId xmlns:a16="http://schemas.microsoft.com/office/drawing/2014/main" id="{8EE6A0BE-32F6-86C6-C14E-4CF0CED36EF9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5" name="Freeform 108">
                <a:extLst>
                  <a:ext uri="{FF2B5EF4-FFF2-40B4-BE49-F238E27FC236}">
                    <a16:creationId xmlns:a16="http://schemas.microsoft.com/office/drawing/2014/main" id="{28BEA7D0-823F-A488-1660-F39315F4C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6" name="Freeform 109">
                <a:extLst>
                  <a:ext uri="{FF2B5EF4-FFF2-40B4-BE49-F238E27FC236}">
                    <a16:creationId xmlns:a16="http://schemas.microsoft.com/office/drawing/2014/main" id="{8AC647ED-5027-9CF8-89AC-12D9B96AA4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Freeform 110">
                <a:extLst>
                  <a:ext uri="{FF2B5EF4-FFF2-40B4-BE49-F238E27FC236}">
                    <a16:creationId xmlns:a16="http://schemas.microsoft.com/office/drawing/2014/main" id="{DEA3FFAB-5836-E0A3-576E-83F20A5B5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Freeform 111">
                <a:extLst>
                  <a:ext uri="{FF2B5EF4-FFF2-40B4-BE49-F238E27FC236}">
                    <a16:creationId xmlns:a16="http://schemas.microsoft.com/office/drawing/2014/main" id="{88B0D1A7-7687-D1DB-CD21-0AE19D6F7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Freeform 112">
                <a:extLst>
                  <a:ext uri="{FF2B5EF4-FFF2-40B4-BE49-F238E27FC236}">
                    <a16:creationId xmlns:a16="http://schemas.microsoft.com/office/drawing/2014/main" id="{3D48EF28-006B-F9AD-85EC-B3CF7322A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0" name="Freeform 113">
                <a:extLst>
                  <a:ext uri="{FF2B5EF4-FFF2-40B4-BE49-F238E27FC236}">
                    <a16:creationId xmlns:a16="http://schemas.microsoft.com/office/drawing/2014/main" id="{76BD4880-32FC-13BE-3DEA-71900DC55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41" name="组合 23">
            <a:extLst>
              <a:ext uri="{FF2B5EF4-FFF2-40B4-BE49-F238E27FC236}">
                <a16:creationId xmlns:a16="http://schemas.microsoft.com/office/drawing/2014/main" id="{2E79F24E-7834-142A-697C-52F116FF54D2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2" name="文本框 32">
              <a:extLst>
                <a:ext uri="{FF2B5EF4-FFF2-40B4-BE49-F238E27FC236}">
                  <a16:creationId xmlns:a16="http://schemas.microsoft.com/office/drawing/2014/main" id="{D0C87FCA-6CBC-1A7D-760F-070FB3082E2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solidFill>
                    <a:srgbClr val="002060"/>
                  </a:solidFill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dirty="0">
                <a:solidFill>
                  <a:srgbClr val="002060"/>
                </a:solidFill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3" name="组合 25">
              <a:extLst>
                <a:ext uri="{FF2B5EF4-FFF2-40B4-BE49-F238E27FC236}">
                  <a16:creationId xmlns:a16="http://schemas.microsoft.com/office/drawing/2014/main" id="{71E80D6F-2092-963E-7F49-1389AFC292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4" name="Freeform 108">
                <a:extLst>
                  <a:ext uri="{FF2B5EF4-FFF2-40B4-BE49-F238E27FC236}">
                    <a16:creationId xmlns:a16="http://schemas.microsoft.com/office/drawing/2014/main" id="{EF9EEC33-E396-997F-0716-3DD05FD3E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Freeform 109">
                <a:extLst>
                  <a:ext uri="{FF2B5EF4-FFF2-40B4-BE49-F238E27FC236}">
                    <a16:creationId xmlns:a16="http://schemas.microsoft.com/office/drawing/2014/main" id="{039C5062-BFEF-65EA-AFA6-1B6E11C4E2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Freeform 110">
                <a:extLst>
                  <a:ext uri="{FF2B5EF4-FFF2-40B4-BE49-F238E27FC236}">
                    <a16:creationId xmlns:a16="http://schemas.microsoft.com/office/drawing/2014/main" id="{FF59CDEB-CEFE-3BEB-076A-655869CBC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Freeform 111">
                <a:extLst>
                  <a:ext uri="{FF2B5EF4-FFF2-40B4-BE49-F238E27FC236}">
                    <a16:creationId xmlns:a16="http://schemas.microsoft.com/office/drawing/2014/main" id="{1255FF77-9B45-8DB8-E933-A3E18B3A5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Freeform 112">
                <a:extLst>
                  <a:ext uri="{FF2B5EF4-FFF2-40B4-BE49-F238E27FC236}">
                    <a16:creationId xmlns:a16="http://schemas.microsoft.com/office/drawing/2014/main" id="{0F164B5C-4DFA-5B67-CF51-5953A2A34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49" name="Freeform 113">
                <a:extLst>
                  <a:ext uri="{FF2B5EF4-FFF2-40B4-BE49-F238E27FC236}">
                    <a16:creationId xmlns:a16="http://schemas.microsoft.com/office/drawing/2014/main" id="{F2EEF946-EBEB-611E-6852-0BD943F32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52" name="组合 25">
            <a:extLst>
              <a:ext uri="{FF2B5EF4-FFF2-40B4-BE49-F238E27FC236}">
                <a16:creationId xmlns:a16="http://schemas.microsoft.com/office/drawing/2014/main" id="{3301A041-7781-60F0-52C9-58C74C6B7B29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53" name="Freeform 26">
              <a:extLst>
                <a:ext uri="{FF2B5EF4-FFF2-40B4-BE49-F238E27FC236}">
                  <a16:creationId xmlns:a16="http://schemas.microsoft.com/office/drawing/2014/main" id="{CF72110B-2BA7-E8D9-DC13-01F7AB705F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7">
              <a:extLst>
                <a:ext uri="{FF2B5EF4-FFF2-40B4-BE49-F238E27FC236}">
                  <a16:creationId xmlns:a16="http://schemas.microsoft.com/office/drawing/2014/main" id="{A2061DF5-E42A-9A4A-5598-4597752B80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118">
              <a:extLst>
                <a:ext uri="{FF2B5EF4-FFF2-40B4-BE49-F238E27FC236}">
                  <a16:creationId xmlns:a16="http://schemas.microsoft.com/office/drawing/2014/main" id="{6BC5CE8F-7493-BB13-07AF-6097EA5A34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119">
              <a:extLst>
                <a:ext uri="{FF2B5EF4-FFF2-40B4-BE49-F238E27FC236}">
                  <a16:creationId xmlns:a16="http://schemas.microsoft.com/office/drawing/2014/main" id="{936F85EC-CBDF-5B4B-9C7C-095F694770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120">
              <a:extLst>
                <a:ext uri="{FF2B5EF4-FFF2-40B4-BE49-F238E27FC236}">
                  <a16:creationId xmlns:a16="http://schemas.microsoft.com/office/drawing/2014/main" id="{B9E689EA-45E7-5BBD-D83D-0288A083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121">
              <a:extLst>
                <a:ext uri="{FF2B5EF4-FFF2-40B4-BE49-F238E27FC236}">
                  <a16:creationId xmlns:a16="http://schemas.microsoft.com/office/drawing/2014/main" id="{AA2B054F-960E-1B32-6908-52C003799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01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71" y="1165006"/>
            <a:ext cx="9934353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21" y="1660593"/>
            <a:ext cx="657205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8"/>
            <a:ext cx="2305050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35" y="0"/>
            <a:ext cx="8815580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71" y="1676400"/>
            <a:ext cx="2541707" cy="3552824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86085BB8-1C36-AA66-B3CB-0E1AFF864072}"/>
              </a:ext>
            </a:extLst>
          </p:cNvPr>
          <p:cNvGrpSpPr/>
          <p:nvPr/>
        </p:nvGrpSpPr>
        <p:grpSpPr>
          <a:xfrm>
            <a:off x="5098928" y="1646081"/>
            <a:ext cx="6634197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62597A4-769F-1998-2FEA-234F18E9AC5F}"/>
              </a:ext>
            </a:extLst>
          </p:cNvPr>
          <p:cNvGrpSpPr/>
          <p:nvPr/>
        </p:nvGrpSpPr>
        <p:grpSpPr>
          <a:xfrm>
            <a:off x="4684437" y="4416094"/>
            <a:ext cx="7224381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4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2413DB-B40B-CB27-8DB4-F56A3ABF60C1}"/>
              </a:ext>
            </a:extLst>
          </p:cNvPr>
          <p:cNvSpPr txBox="1"/>
          <p:nvPr/>
        </p:nvSpPr>
        <p:spPr>
          <a:xfrm>
            <a:off x="4748556" y="1407252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2" y="1507743"/>
            <a:ext cx="2493817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01744" y="516123"/>
            <a:ext cx="1566018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5923" y="112194"/>
            <a:ext cx="646843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666" y="480626"/>
            <a:ext cx="930827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ED0CEC-2B9F-CAEA-C2AF-E345FE90D3E7}"/>
              </a:ext>
            </a:extLst>
          </p:cNvPr>
          <p:cNvSpPr/>
          <p:nvPr/>
        </p:nvSpPr>
        <p:spPr>
          <a:xfrm>
            <a:off x="3133726" y="2223052"/>
            <a:ext cx="8829674" cy="3815799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10" y="227413"/>
            <a:ext cx="881558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7AC7C-B85A-6C25-506B-1EA2FF0BE6AC}"/>
              </a:ext>
            </a:extLst>
          </p:cNvPr>
          <p:cNvGrpSpPr/>
          <p:nvPr/>
        </p:nvGrpSpPr>
        <p:grpSpPr>
          <a:xfrm>
            <a:off x="5814324" y="491558"/>
            <a:ext cx="5879305" cy="3208710"/>
            <a:chOff x="5814324" y="491558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id="{4C3F8A0C-8599-62C4-24F1-75FF5E0A5015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2D1CFC82-316B-BEEC-A209-4FC82E48A31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5450F159-DBE2-22AA-98E1-FF4AF05E8AE8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id="{4AC2C50F-C89E-D23A-5E7A-D4D39CEA86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5F385B92-F005-465E-D0FA-413F29E855A9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0BF3040D-EAEE-3022-D048-B3549379698E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6E34CC2C-61AE-76E1-F1B1-0E92DC9E56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B1E9377F-9AA2-C104-2EA6-6A9D458D755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D809EEE-E355-CC1A-2AE1-B96788A8098C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E2E2A8C1-3693-8B56-3439-66EBCC821BEE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898C43-4020-5A46-7290-03495F6F467B}"/>
                </a:ext>
              </a:extLst>
            </p:cNvPr>
            <p:cNvSpPr txBox="1"/>
            <p:nvPr/>
          </p:nvSpPr>
          <p:spPr>
            <a:xfrm>
              <a:off x="6278018" y="929031"/>
              <a:ext cx="503198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D2F275-3EB9-3D33-F177-B4E2E804D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76" y="574984"/>
            <a:ext cx="3782344" cy="52322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99E23-8F23-15F7-54F7-02F48C8CAE5C}"/>
              </a:ext>
            </a:extLst>
          </p:cNvPr>
          <p:cNvGrpSpPr/>
          <p:nvPr/>
        </p:nvGrpSpPr>
        <p:grpSpPr>
          <a:xfrm>
            <a:off x="3296272" y="2223227"/>
            <a:ext cx="3507011" cy="3833036"/>
            <a:chOff x="8408633" y="1992570"/>
            <a:chExt cx="3507011" cy="3833036"/>
          </a:xfrm>
        </p:grpSpPr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280AD4FF-453C-ABAB-BE53-8E7D4C31119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id="{C9D2F086-5E01-BB5A-C643-9DEC130ED378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83A3EF70-E6E0-C594-CB91-126A1B3D55B4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7A7778B-7D24-CE92-E7C3-0F2C100C3782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8E6038EE-CF9C-3E4E-684C-A8E2A84E98C1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9F71D8D-8D19-CF08-7A50-0F9A00B84EB4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009D4E15-9966-DC31-C59E-9E35C74914F1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90DEA41-F6CA-868D-721D-A1CA1CF730EC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4BB8B02-72CB-BD2D-02FA-81D66406E1E3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072C2C9-6F89-FB21-5209-CB1B3014CD2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0B99541C-CD6F-3F4B-A9D8-A002A6A03489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1F98943-2BD3-8453-AFB0-ABCF302F10E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DE2B7F5-CD88-8579-92DF-C23524C4C750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F271BD0F-E3A3-464B-EE6C-D1D90E23BCF3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A3655BA-F968-B15C-C752-ADE3B2F6CD81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10C5568-FB00-50E3-CF80-7DB95F3739DC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4718CE8-DB62-0140-CAFC-8F85A4BA8797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4E62BDE0-C4F9-FEA7-20B4-B259B15D4D49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8" name="Graphic 4">
                  <a:extLst>
                    <a:ext uri="{FF2B5EF4-FFF2-40B4-BE49-F238E27FC236}">
                      <a16:creationId xmlns:a16="http://schemas.microsoft.com/office/drawing/2014/main" id="{737C2510-F995-5877-AD88-04A6D418E3CE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7FCCAC43-7E31-57F4-2747-73E344F3E60A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E9D9AED6-2365-CDEB-1BE3-DF07C301FA31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1B9E2DF2-FDB6-7D17-7465-0FE73F30E559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88D26164-E705-97D7-8D62-C32569482655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91E56483-FA17-13C5-CDD2-EE8FA4D1E93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1D8370C9-9BE4-6C00-C682-87589329D4CF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DDB58CB9-31D4-9346-6829-F6D40831F896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4D4525E-0A9C-55DB-E2A4-CAD4440F93FC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207C338-8319-3EF1-705E-6DD9F456F32A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3DA44407-BA98-BFAF-0BFA-4A3D0B24594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" name="Graphic 4">
                <a:extLst>
                  <a:ext uri="{FF2B5EF4-FFF2-40B4-BE49-F238E27FC236}">
                    <a16:creationId xmlns:a16="http://schemas.microsoft.com/office/drawing/2014/main" id="{4150A0E5-8D8B-C842-B207-372D59BE17A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82" name="Graphic 4">
                  <a:extLst>
                    <a:ext uri="{FF2B5EF4-FFF2-40B4-BE49-F238E27FC236}">
                      <a16:creationId xmlns:a16="http://schemas.microsoft.com/office/drawing/2014/main" id="{D1BE231A-711C-1527-426C-CC71A545A98E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36D3043-B780-4B63-3BFE-29FBEF06C72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F7F6B843-CA4D-93F4-05E7-7901EAAEBE5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DE257DD2-B466-15E5-1B76-DCAD2786AB24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F3DFFCD0-F758-9BA5-4446-9ACBF8BBF785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92931373-CFC5-EB11-63EC-1B891B2B92AD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2910A65-C958-F22A-5311-44DFE7B7116D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4" name="Graphic 4">
                <a:extLst>
                  <a:ext uri="{FF2B5EF4-FFF2-40B4-BE49-F238E27FC236}">
                    <a16:creationId xmlns:a16="http://schemas.microsoft.com/office/drawing/2014/main" id="{14FE122B-CD4D-F853-79D5-B3DD77A20E34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61" name="Graphic 4">
                  <a:extLst>
                    <a:ext uri="{FF2B5EF4-FFF2-40B4-BE49-F238E27FC236}">
                      <a16:creationId xmlns:a16="http://schemas.microsoft.com/office/drawing/2014/main" id="{AB4096B4-5439-C550-9C23-DD6D05A0A833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6B2EE30B-E0B1-F522-A93A-194A5B99B3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7" name="Graphic 4">
                    <a:extLst>
                      <a:ext uri="{FF2B5EF4-FFF2-40B4-BE49-F238E27FC236}">
                        <a16:creationId xmlns:a16="http://schemas.microsoft.com/office/drawing/2014/main" id="{5F43EB7D-391C-49E3-8898-FBAFCFD3BA9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5656F77D-4583-30E2-51A9-D50D6C77ED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id="{2122B339-AA46-8E5A-1F31-8FFDAA1484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FCA78580-BAC3-CA03-D3D9-E1A6D7A04E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971B22E7-F223-360F-CAFA-7541EB5DF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9B57603B-8E44-EB28-997F-345CBCF50D97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09881ADB-0D65-A7EA-0F24-24158F3A9DD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3" name="Graphic 4">
                    <a:extLst>
                      <a:ext uri="{FF2B5EF4-FFF2-40B4-BE49-F238E27FC236}">
                        <a16:creationId xmlns:a16="http://schemas.microsoft.com/office/drawing/2014/main" id="{AD334514-229C-9C0A-1ED6-A6F54E32741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B236A9A0-FF79-B9FB-A049-0850831DA0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644022DC-E65D-AC98-818E-D3467B429B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3" name="Graphic 4">
                  <a:extLst>
                    <a:ext uri="{FF2B5EF4-FFF2-40B4-BE49-F238E27FC236}">
                      <a16:creationId xmlns:a16="http://schemas.microsoft.com/office/drawing/2014/main" id="{2205BB83-C251-A2AF-E3EE-FD247001979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27EC9E80-9C31-1302-F2B2-568A3EDD1A0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9" name="Graphic 4">
                    <a:extLst>
                      <a:ext uri="{FF2B5EF4-FFF2-40B4-BE49-F238E27FC236}">
                        <a16:creationId xmlns:a16="http://schemas.microsoft.com/office/drawing/2014/main" id="{423495D9-DD6C-605B-03B9-B9B6CFFEF73E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051F229A-F2DD-3106-BEDD-E4C167CA9B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D802AED2-A216-C8C3-17D7-7B6561F9C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DFDDB475-F926-8715-70A6-3BC7B1A277A3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5" name="Graphic 4">
                  <a:extLst>
                    <a:ext uri="{FF2B5EF4-FFF2-40B4-BE49-F238E27FC236}">
                      <a16:creationId xmlns:a16="http://schemas.microsoft.com/office/drawing/2014/main" id="{3470DB62-405C-0FFC-4ED8-546074A38877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9BEDB0E4-6728-CF61-9462-93A1098BD95F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B33A54ED-E9D4-B2AE-52AF-4F9F418B4BF2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260CE69-6A40-6E29-0AD1-E5DC1B9BD4F7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84247CD-C184-67DA-5757-06C2F38F138E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1F270D0-747A-D33B-1BE2-77F0663BA61F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8F6CA6B-446C-CA26-763F-4B362D930467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0C53D53-C1F5-02FB-8A15-4DA4EB14B2B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C49BF2A-68D6-D932-7C03-C5C097498F71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F860E1B-A165-18BD-61EF-1F5578BEF7A6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0EC1251-D47E-336A-F30F-86FD1996F47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B42B0A2-DA4C-1851-AC83-88748AA5E0FD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B119E31-788A-88EF-6882-4FA5989DD92E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45D7D9F-2411-4019-59BE-C67F22FC96AB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" name="Graphic 4">
                <a:extLst>
                  <a:ext uri="{FF2B5EF4-FFF2-40B4-BE49-F238E27FC236}">
                    <a16:creationId xmlns:a16="http://schemas.microsoft.com/office/drawing/2014/main" id="{BE3B0B9E-0146-2366-BD6D-A99B3AB2C0BF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E43E570-B19E-4467-721C-553D70893EC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9CD2CA73-EC6B-7955-E66F-399ACDABED7C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535EFBF4-20E5-7A20-4CE4-E449A9A0247B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2E3DF7E-49E0-9329-0E0E-F0C2E79ABB7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8" name="Graphic 4">
                <a:extLst>
                  <a:ext uri="{FF2B5EF4-FFF2-40B4-BE49-F238E27FC236}">
                    <a16:creationId xmlns:a16="http://schemas.microsoft.com/office/drawing/2014/main" id="{A46E0221-9921-9A9E-B610-DF582C20F8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11BD8A38-A555-31EF-02A0-16A5F693BA20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91ABD00E-9524-CF86-1307-DEFB23949B2E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ED20FD1C-F322-31C6-E643-BE90F10FCC3A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25C66B2-7BAE-AEB8-951A-ACF5A2CB9EA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06FFE3C-A90A-9975-E059-E43B88938C6A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E1C55AB-6A50-838D-19EB-7D76EFC5F103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47D689-A878-8F30-7E5C-C057C384EBF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2868432-B652-30FD-505E-DEE3033750F2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3E695B5D-424F-787C-91B3-2BD1BDE85896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AAAFCD-7529-76BB-F027-93A9902CC4F8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0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35344"/>
            <a:ext cx="5038725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931AF31-36DE-2E7F-D244-975BDD98833B}"/>
              </a:ext>
            </a:extLst>
          </p:cNvPr>
          <p:cNvGrpSpPr/>
          <p:nvPr/>
        </p:nvGrpSpPr>
        <p:grpSpPr>
          <a:xfrm>
            <a:off x="6877878" y="952499"/>
            <a:ext cx="5186019" cy="2732191"/>
            <a:chOff x="6184592" y="475981"/>
            <a:chExt cx="5879305" cy="3208710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6" cy="2277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4654260-C514-B610-795E-19878D594BDB}"/>
              </a:ext>
            </a:extLst>
          </p:cNvPr>
          <p:cNvGrpSpPr/>
          <p:nvPr/>
        </p:nvGrpSpPr>
        <p:grpSpPr>
          <a:xfrm>
            <a:off x="7643898" y="3581399"/>
            <a:ext cx="2881227" cy="2962853"/>
            <a:chOff x="8408633" y="1992570"/>
            <a:chExt cx="3507011" cy="3833036"/>
          </a:xfrm>
        </p:grpSpPr>
        <p:grpSp>
          <p:nvGrpSpPr>
            <p:cNvPr id="115" name="Graphic 4">
              <a:extLst>
                <a:ext uri="{FF2B5EF4-FFF2-40B4-BE49-F238E27FC236}">
                  <a16:creationId xmlns:a16="http://schemas.microsoft.com/office/drawing/2014/main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17" name="Graphic 4">
                <a:extLst>
                  <a:ext uri="{FF2B5EF4-FFF2-40B4-BE49-F238E27FC236}">
                    <a16:creationId xmlns:a16="http://schemas.microsoft.com/office/drawing/2014/main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181" name="Graphic 4">
                  <a:extLst>
                    <a:ext uri="{FF2B5EF4-FFF2-40B4-BE49-F238E27FC236}">
                      <a16:creationId xmlns:a16="http://schemas.microsoft.com/office/drawing/2014/main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75" name="Graphic 4">
                  <a:extLst>
                    <a:ext uri="{FF2B5EF4-FFF2-40B4-BE49-F238E27FC236}">
                      <a16:creationId xmlns:a16="http://schemas.microsoft.com/office/drawing/2014/main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" name="Graphic 4">
                  <a:extLst>
                    <a:ext uri="{FF2B5EF4-FFF2-40B4-BE49-F238E27FC236}">
                      <a16:creationId xmlns:a16="http://schemas.microsoft.com/office/drawing/2014/main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54" name="Graphic 4">
                  <a:extLst>
                    <a:ext uri="{FF2B5EF4-FFF2-40B4-BE49-F238E27FC236}">
                      <a16:creationId xmlns:a16="http://schemas.microsoft.com/office/drawing/2014/main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70" name="Graphic 4">
                    <a:extLst>
                      <a:ext uri="{FF2B5EF4-FFF2-40B4-BE49-F238E27FC236}">
                        <a16:creationId xmlns:a16="http://schemas.microsoft.com/office/drawing/2014/main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5" name="Graphic 4">
                  <a:extLst>
                    <a:ext uri="{FF2B5EF4-FFF2-40B4-BE49-F238E27FC236}">
                      <a16:creationId xmlns:a16="http://schemas.microsoft.com/office/drawing/2014/main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6" name="Graphic 4">
                    <a:extLst>
                      <a:ext uri="{FF2B5EF4-FFF2-40B4-BE49-F238E27FC236}">
                        <a16:creationId xmlns:a16="http://schemas.microsoft.com/office/drawing/2014/main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6" name="Graphic 4">
                  <a:extLst>
                    <a:ext uri="{FF2B5EF4-FFF2-40B4-BE49-F238E27FC236}">
                      <a16:creationId xmlns:a16="http://schemas.microsoft.com/office/drawing/2014/main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2" name="Graphic 4">
                    <a:extLst>
                      <a:ext uri="{FF2B5EF4-FFF2-40B4-BE49-F238E27FC236}">
                        <a16:creationId xmlns:a16="http://schemas.microsoft.com/office/drawing/2014/main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8" name="Graphic 4">
                  <a:extLst>
                    <a:ext uri="{FF2B5EF4-FFF2-40B4-BE49-F238E27FC236}">
                      <a16:creationId xmlns:a16="http://schemas.microsoft.com/office/drawing/2014/main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147" name="Graphic 4">
                  <a:extLst>
                    <a:ext uri="{FF2B5EF4-FFF2-40B4-BE49-F238E27FC236}">
                      <a16:creationId xmlns:a16="http://schemas.microsoft.com/office/drawing/2014/main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id="{85F2B34E-0784-88F3-4EBC-D3532EE5D29E}"/>
              </a:ext>
            </a:extLst>
          </p:cNvPr>
          <p:cNvSpPr/>
          <p:nvPr/>
        </p:nvSpPr>
        <p:spPr>
          <a:xfrm>
            <a:off x="120297" y="4152900"/>
            <a:ext cx="6690077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42875"/>
            <a:ext cx="5432425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18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AACBE6"/>
      </a:accent1>
      <a:accent2>
        <a:srgbClr val="AACBE6"/>
      </a:accent2>
      <a:accent3>
        <a:srgbClr val="AACBE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魂86号-杨任东楷书">
      <a:majorFont>
        <a:latin typeface="字魂86号-杨任东楷书"/>
        <a:ea typeface="字魂86号-杨任东楷书"/>
        <a:cs typeface=""/>
      </a:majorFont>
      <a:minorFont>
        <a:latin typeface="字魂86号-杨任东楷书"/>
        <a:ea typeface="字魂86号-杨任东楷书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579</Words>
  <Application>Microsoft Office PowerPoint</Application>
  <PresentationFormat>Widescreen</PresentationFormat>
  <Paragraphs>67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微软雅黑</vt:lpstr>
      <vt:lpstr>Arial</vt:lpstr>
      <vt:lpstr>Calibri</vt:lpstr>
      <vt:lpstr>Cambria</vt:lpstr>
      <vt:lpstr>等线</vt:lpstr>
      <vt:lpstr>HappyZcool-2016</vt:lpstr>
      <vt:lpstr>LNTH-LuoLuoNotangYuanTi 1</vt:lpstr>
      <vt:lpstr>字魂73号-江南手书</vt:lpstr>
      <vt:lpstr>字魂86号-杨任东楷书</vt:lpstr>
      <vt:lpstr>思源黑体 CN Bold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W10.TQC</cp:lastModifiedBy>
  <cp:revision>27</cp:revision>
  <dcterms:created xsi:type="dcterms:W3CDTF">2023-06-14T11:29:35Z</dcterms:created>
  <dcterms:modified xsi:type="dcterms:W3CDTF">2025-01-12T15:21:33Z</dcterms:modified>
</cp:coreProperties>
</file>