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446</Words>
  <Application>Microsoft Office PowerPoint</Application>
  <PresentationFormat>Widescreen</PresentationFormat>
  <Paragraphs>69</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2024-07-23T08:11:36Z</dcterms:created>
  <dcterms:modified xsi:type="dcterms:W3CDTF">2025-01-12T00:22:27Z</dcterms:modified>
</cp:coreProperties>
</file>