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3"/>
  </p:notesMasterIdLst>
  <p:sldIdLst>
    <p:sldId id="293" r:id="rId4"/>
    <p:sldId id="280" r:id="rId5"/>
    <p:sldId id="282" r:id="rId6"/>
    <p:sldId id="283" r:id="rId7"/>
    <p:sldId id="284" r:id="rId8"/>
    <p:sldId id="292" r:id="rId9"/>
    <p:sldId id="266" r:id="rId10"/>
    <p:sldId id="279" r:id="rId11"/>
    <p:sldId id="294" r:id="rId12"/>
    <p:sldId id="258" r:id="rId13"/>
    <p:sldId id="295" r:id="rId14"/>
    <p:sldId id="296" r:id="rId15"/>
    <p:sldId id="297" r:id="rId16"/>
    <p:sldId id="278" r:id="rId17"/>
    <p:sldId id="265" r:id="rId18"/>
    <p:sldId id="298" r:id="rId19"/>
    <p:sldId id="299" r:id="rId20"/>
    <p:sldId id="30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45" autoAdjust="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638</Words>
  <Application>Microsoft Office PowerPoint</Application>
  <PresentationFormat>Widescreen</PresentationFormat>
  <Paragraphs>102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#9Slide07 Stormtrooper</vt:lpstr>
      <vt:lpstr>Arial</vt:lpstr>
      <vt:lpstr>Calibri</vt:lpstr>
      <vt:lpstr>Cambria</vt:lpstr>
      <vt:lpstr>UVN Banh Mi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2024-07-19T08:15:29Z</dcterms:created>
  <dcterms:modified xsi:type="dcterms:W3CDTF">2025-01-12T00:22:04Z</dcterms:modified>
</cp:coreProperties>
</file>