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9" r:id="rId2"/>
    <p:sldId id="346" r:id="rId3"/>
    <p:sldId id="345" r:id="rId4"/>
    <p:sldId id="370" r:id="rId5"/>
    <p:sldId id="371" r:id="rId6"/>
    <p:sldId id="257" r:id="rId7"/>
    <p:sldId id="347" r:id="rId8"/>
    <p:sldId id="349" r:id="rId9"/>
    <p:sldId id="367" r:id="rId10"/>
    <p:sldId id="372" r:id="rId11"/>
    <p:sldId id="3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5B5486-E0B9-4782-8505-7D2AF791BB8B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217D5E-4646-48E8-B32E-69DD8B7BA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968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" name="Google Shape;1423;ge1d838b627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4" name="Google Shape;1424;ge1d838b627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" name="Google Shape;1350;g12190f8705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1" name="Google Shape;1351;g12190f8705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" name="Google Shape;1423;ge1d838b627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4" name="Google Shape;1424;ge1d838b627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9673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" name="Google Shape;1423;ge1d838b627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4" name="Google Shape;1424;ge1d838b627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8872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5400" y="-23381"/>
            <a:ext cx="12202800" cy="6904764"/>
            <a:chOff x="-4050" y="6075"/>
            <a:chExt cx="9152100" cy="5143596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4050" y="316500"/>
              <a:ext cx="9152100" cy="4510500"/>
              <a:chOff x="-4050" y="316500"/>
              <a:chExt cx="9152100" cy="4510500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-4050" y="3165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-4050" y="6923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-4050" y="10682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-4050" y="14441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-4050" y="18200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-4050" y="21958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-4050" y="25717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-4050" y="29476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-4050" y="33235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-4050" y="36993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-4050" y="40752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-4050" y="44511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-4050" y="48270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4" name="Google Shape;24;p2"/>
            <p:cNvCxnSpPr/>
            <p:nvPr/>
          </p:nvCxnSpPr>
          <p:spPr>
            <a:xfrm rot="5400000">
              <a:off x="2324850" y="2565975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 rot="5400000">
              <a:off x="1948975" y="256701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 rot="5400000">
              <a:off x="1573100" y="2568044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 rot="5400000">
              <a:off x="1197225" y="2569079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 rot="5400000">
              <a:off x="821350" y="257011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 rot="5400000">
              <a:off x="445475" y="2571148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 rot="5400000">
              <a:off x="69600" y="257218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 rot="5400000">
              <a:off x="-306275" y="2573217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 rot="5400000">
              <a:off x="-682150" y="2574252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 rot="5400000">
              <a:off x="-1058025" y="257528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2"/>
            <p:cNvCxnSpPr/>
            <p:nvPr/>
          </p:nvCxnSpPr>
          <p:spPr>
            <a:xfrm rot="5400000">
              <a:off x="-1433900" y="2576321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 rot="5400000">
              <a:off x="-1809775" y="257735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 rot="5400000">
              <a:off x="-2185650" y="257839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 rot="5400000">
              <a:off x="6461425" y="2579425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 rot="5400000">
              <a:off x="6085550" y="258046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 rot="5400000">
              <a:off x="5709675" y="2581494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 rot="5400000">
              <a:off x="5333800" y="2582529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 rot="5400000">
              <a:off x="4957925" y="258356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2"/>
            <p:cNvCxnSpPr/>
            <p:nvPr/>
          </p:nvCxnSpPr>
          <p:spPr>
            <a:xfrm rot="5400000">
              <a:off x="4582050" y="2584598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2"/>
            <p:cNvCxnSpPr/>
            <p:nvPr/>
          </p:nvCxnSpPr>
          <p:spPr>
            <a:xfrm rot="5400000">
              <a:off x="4206175" y="258563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2"/>
            <p:cNvCxnSpPr/>
            <p:nvPr/>
          </p:nvCxnSpPr>
          <p:spPr>
            <a:xfrm rot="5400000">
              <a:off x="3830300" y="2586667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2"/>
            <p:cNvCxnSpPr/>
            <p:nvPr/>
          </p:nvCxnSpPr>
          <p:spPr>
            <a:xfrm rot="5400000">
              <a:off x="3454425" y="2587702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2"/>
            <p:cNvCxnSpPr/>
            <p:nvPr/>
          </p:nvCxnSpPr>
          <p:spPr>
            <a:xfrm rot="5400000">
              <a:off x="3078550" y="258873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2"/>
            <p:cNvCxnSpPr/>
            <p:nvPr/>
          </p:nvCxnSpPr>
          <p:spPr>
            <a:xfrm rot="5400000">
              <a:off x="2702675" y="2589771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8" name="Google Shape;48;p2"/>
          <p:cNvGrpSpPr/>
          <p:nvPr/>
        </p:nvGrpSpPr>
        <p:grpSpPr>
          <a:xfrm>
            <a:off x="1706600" y="1519013"/>
            <a:ext cx="8778800" cy="4651339"/>
            <a:chOff x="1279950" y="824632"/>
            <a:chExt cx="6584100" cy="3648300"/>
          </a:xfrm>
        </p:grpSpPr>
        <p:sp>
          <p:nvSpPr>
            <p:cNvPr id="49" name="Google Shape;49;p2"/>
            <p:cNvSpPr/>
            <p:nvPr/>
          </p:nvSpPr>
          <p:spPr>
            <a:xfrm>
              <a:off x="1279950" y="824632"/>
              <a:ext cx="6584100" cy="3648300"/>
            </a:xfrm>
            <a:prstGeom prst="rect">
              <a:avLst/>
            </a:prstGeom>
            <a:solidFill>
              <a:srgbClr val="19F5C1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23825" dir="3240000" algn="bl" rotWithShape="0">
                <a:srgbClr val="000000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552200" y="1157094"/>
              <a:ext cx="6039600" cy="2497500"/>
            </a:xfrm>
            <a:prstGeom prst="rect">
              <a:avLst/>
            </a:prstGeom>
            <a:solidFill>
              <a:schemeClr val="accent4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1" name="Google Shape;51;p2"/>
          <p:cNvSpPr txBox="1">
            <a:spLocks noGrp="1"/>
          </p:cNvSpPr>
          <p:nvPr>
            <p:ph type="ctrTitle"/>
          </p:nvPr>
        </p:nvSpPr>
        <p:spPr>
          <a:xfrm>
            <a:off x="2237000" y="2371980"/>
            <a:ext cx="7718000" cy="24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 i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2"/>
          <p:cNvSpPr txBox="1">
            <a:spLocks noGrp="1"/>
          </p:cNvSpPr>
          <p:nvPr>
            <p:ph type="subTitle" idx="1"/>
          </p:nvPr>
        </p:nvSpPr>
        <p:spPr>
          <a:xfrm>
            <a:off x="2237000" y="5343480"/>
            <a:ext cx="7718000" cy="52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53" name="Google Shape;53;p2"/>
          <p:cNvSpPr txBox="1">
            <a:spLocks noGrp="1"/>
          </p:cNvSpPr>
          <p:nvPr>
            <p:ph type="subTitle" idx="2"/>
          </p:nvPr>
        </p:nvSpPr>
        <p:spPr>
          <a:xfrm>
            <a:off x="7995000" y="554749"/>
            <a:ext cx="2490400" cy="679200"/>
          </a:xfrm>
          <a:prstGeom prst="rect">
            <a:avLst/>
          </a:prstGeom>
          <a:solidFill>
            <a:srgbClr val="19F5C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dist="66675" dir="3240000" algn="bl" rotWithShape="0">
              <a:srgbClr val="000000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933" i="1">
                <a:solidFill>
                  <a:schemeClr val="accent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1995633" y="1877036"/>
            <a:ext cx="152400" cy="1520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2"/>
          <p:cNvSpPr/>
          <p:nvPr/>
        </p:nvSpPr>
        <p:spPr>
          <a:xfrm>
            <a:off x="10029517" y="5026213"/>
            <a:ext cx="152400" cy="1520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2"/>
          <p:cNvSpPr/>
          <p:nvPr/>
        </p:nvSpPr>
        <p:spPr>
          <a:xfrm>
            <a:off x="6019800" y="5026213"/>
            <a:ext cx="152400" cy="1520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2"/>
          <p:cNvSpPr/>
          <p:nvPr/>
        </p:nvSpPr>
        <p:spPr>
          <a:xfrm>
            <a:off x="6019800" y="1877036"/>
            <a:ext cx="152400" cy="1520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2"/>
          <p:cNvSpPr/>
          <p:nvPr/>
        </p:nvSpPr>
        <p:spPr>
          <a:xfrm>
            <a:off x="10029517" y="1877036"/>
            <a:ext cx="152400" cy="1520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2"/>
          <p:cNvSpPr/>
          <p:nvPr/>
        </p:nvSpPr>
        <p:spPr>
          <a:xfrm>
            <a:off x="2000275" y="5026213"/>
            <a:ext cx="152400" cy="1520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2504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6796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884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7487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9947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1913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8528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6336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28247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31830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5415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oogle Shape;61;p3"/>
          <p:cNvGrpSpPr/>
          <p:nvPr/>
        </p:nvGrpSpPr>
        <p:grpSpPr>
          <a:xfrm>
            <a:off x="-5400" y="-23381"/>
            <a:ext cx="12202800" cy="6904764"/>
            <a:chOff x="-4050" y="6075"/>
            <a:chExt cx="9152100" cy="5143596"/>
          </a:xfrm>
        </p:grpSpPr>
        <p:grpSp>
          <p:nvGrpSpPr>
            <p:cNvPr id="62" name="Google Shape;62;p3"/>
            <p:cNvGrpSpPr/>
            <p:nvPr/>
          </p:nvGrpSpPr>
          <p:grpSpPr>
            <a:xfrm>
              <a:off x="-4050" y="316500"/>
              <a:ext cx="9152100" cy="4510500"/>
              <a:chOff x="-4050" y="316500"/>
              <a:chExt cx="9152100" cy="4510500"/>
            </a:xfrm>
          </p:grpSpPr>
          <p:cxnSp>
            <p:nvCxnSpPr>
              <p:cNvPr id="63" name="Google Shape;63;p3"/>
              <p:cNvCxnSpPr/>
              <p:nvPr/>
            </p:nvCxnSpPr>
            <p:spPr>
              <a:xfrm>
                <a:off x="-4050" y="3165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3"/>
              <p:cNvCxnSpPr/>
              <p:nvPr/>
            </p:nvCxnSpPr>
            <p:spPr>
              <a:xfrm>
                <a:off x="-4050" y="6923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" name="Google Shape;65;p3"/>
              <p:cNvCxnSpPr/>
              <p:nvPr/>
            </p:nvCxnSpPr>
            <p:spPr>
              <a:xfrm>
                <a:off x="-4050" y="10682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" name="Google Shape;66;p3"/>
              <p:cNvCxnSpPr/>
              <p:nvPr/>
            </p:nvCxnSpPr>
            <p:spPr>
              <a:xfrm>
                <a:off x="-4050" y="14441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Google Shape;67;p3"/>
              <p:cNvCxnSpPr/>
              <p:nvPr/>
            </p:nvCxnSpPr>
            <p:spPr>
              <a:xfrm>
                <a:off x="-4050" y="18200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" name="Google Shape;68;p3"/>
              <p:cNvCxnSpPr/>
              <p:nvPr/>
            </p:nvCxnSpPr>
            <p:spPr>
              <a:xfrm>
                <a:off x="-4050" y="21958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" name="Google Shape;69;p3"/>
              <p:cNvCxnSpPr/>
              <p:nvPr/>
            </p:nvCxnSpPr>
            <p:spPr>
              <a:xfrm>
                <a:off x="-4050" y="25717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" name="Google Shape;70;p3"/>
              <p:cNvCxnSpPr/>
              <p:nvPr/>
            </p:nvCxnSpPr>
            <p:spPr>
              <a:xfrm>
                <a:off x="-4050" y="29476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" name="Google Shape;71;p3"/>
              <p:cNvCxnSpPr/>
              <p:nvPr/>
            </p:nvCxnSpPr>
            <p:spPr>
              <a:xfrm>
                <a:off x="-4050" y="33235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" name="Google Shape;72;p3"/>
              <p:cNvCxnSpPr/>
              <p:nvPr/>
            </p:nvCxnSpPr>
            <p:spPr>
              <a:xfrm>
                <a:off x="-4050" y="36993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" name="Google Shape;73;p3"/>
              <p:cNvCxnSpPr/>
              <p:nvPr/>
            </p:nvCxnSpPr>
            <p:spPr>
              <a:xfrm>
                <a:off x="-4050" y="40752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" name="Google Shape;74;p3"/>
              <p:cNvCxnSpPr/>
              <p:nvPr/>
            </p:nvCxnSpPr>
            <p:spPr>
              <a:xfrm>
                <a:off x="-4050" y="44511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" name="Google Shape;75;p3"/>
              <p:cNvCxnSpPr/>
              <p:nvPr/>
            </p:nvCxnSpPr>
            <p:spPr>
              <a:xfrm>
                <a:off x="-4050" y="48270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76" name="Google Shape;76;p3"/>
            <p:cNvCxnSpPr/>
            <p:nvPr/>
          </p:nvCxnSpPr>
          <p:spPr>
            <a:xfrm rot="5400000">
              <a:off x="2324850" y="2565975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3"/>
            <p:cNvCxnSpPr/>
            <p:nvPr/>
          </p:nvCxnSpPr>
          <p:spPr>
            <a:xfrm rot="5400000">
              <a:off x="1948975" y="256701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3"/>
            <p:cNvCxnSpPr/>
            <p:nvPr/>
          </p:nvCxnSpPr>
          <p:spPr>
            <a:xfrm rot="5400000">
              <a:off x="1573100" y="2568044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3"/>
            <p:cNvCxnSpPr/>
            <p:nvPr/>
          </p:nvCxnSpPr>
          <p:spPr>
            <a:xfrm rot="5400000">
              <a:off x="1197225" y="2569079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3"/>
            <p:cNvCxnSpPr/>
            <p:nvPr/>
          </p:nvCxnSpPr>
          <p:spPr>
            <a:xfrm rot="5400000">
              <a:off x="821350" y="257011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3"/>
            <p:cNvCxnSpPr/>
            <p:nvPr/>
          </p:nvCxnSpPr>
          <p:spPr>
            <a:xfrm rot="5400000">
              <a:off x="445475" y="2571148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3"/>
            <p:cNvCxnSpPr/>
            <p:nvPr/>
          </p:nvCxnSpPr>
          <p:spPr>
            <a:xfrm rot="5400000">
              <a:off x="69600" y="257218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 rot="5400000">
              <a:off x="-306275" y="2573217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 rot="5400000">
              <a:off x="-682150" y="2574252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 rot="5400000">
              <a:off x="-1058025" y="257528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 rot="5400000">
              <a:off x="-1433900" y="2576321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 rot="5400000">
              <a:off x="-1809775" y="257735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 rot="5400000">
              <a:off x="-2185650" y="257839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 rot="5400000">
              <a:off x="6461425" y="2579425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 rot="5400000">
              <a:off x="6085550" y="258046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 rot="5400000">
              <a:off x="5709675" y="2581494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 rot="5400000">
              <a:off x="5333800" y="2582529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3"/>
            <p:cNvCxnSpPr/>
            <p:nvPr/>
          </p:nvCxnSpPr>
          <p:spPr>
            <a:xfrm rot="5400000">
              <a:off x="4957925" y="258356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3"/>
            <p:cNvCxnSpPr/>
            <p:nvPr/>
          </p:nvCxnSpPr>
          <p:spPr>
            <a:xfrm rot="5400000">
              <a:off x="4582050" y="2584598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3"/>
            <p:cNvCxnSpPr/>
            <p:nvPr/>
          </p:nvCxnSpPr>
          <p:spPr>
            <a:xfrm rot="5400000">
              <a:off x="4206175" y="258563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" name="Google Shape;96;p3"/>
            <p:cNvCxnSpPr/>
            <p:nvPr/>
          </p:nvCxnSpPr>
          <p:spPr>
            <a:xfrm rot="5400000">
              <a:off x="3830300" y="2586667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3"/>
            <p:cNvCxnSpPr/>
            <p:nvPr/>
          </p:nvCxnSpPr>
          <p:spPr>
            <a:xfrm rot="5400000">
              <a:off x="3454425" y="2587702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3"/>
            <p:cNvCxnSpPr/>
            <p:nvPr/>
          </p:nvCxnSpPr>
          <p:spPr>
            <a:xfrm rot="5400000">
              <a:off x="3078550" y="258873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3"/>
            <p:cNvCxnSpPr/>
            <p:nvPr/>
          </p:nvCxnSpPr>
          <p:spPr>
            <a:xfrm rot="5400000">
              <a:off x="2702675" y="2589771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00" name="Google Shape;100;p3"/>
          <p:cNvGrpSpPr/>
          <p:nvPr/>
        </p:nvGrpSpPr>
        <p:grpSpPr>
          <a:xfrm>
            <a:off x="1706600" y="1405667"/>
            <a:ext cx="8778800" cy="4336176"/>
            <a:chOff x="1279950" y="1071860"/>
            <a:chExt cx="6584100" cy="3401100"/>
          </a:xfrm>
        </p:grpSpPr>
        <p:sp>
          <p:nvSpPr>
            <p:cNvPr id="101" name="Google Shape;101;p3"/>
            <p:cNvSpPr/>
            <p:nvPr/>
          </p:nvSpPr>
          <p:spPr>
            <a:xfrm>
              <a:off x="1279950" y="1071860"/>
              <a:ext cx="6584100" cy="3401100"/>
            </a:xfrm>
            <a:prstGeom prst="rect">
              <a:avLst/>
            </a:prstGeom>
            <a:solidFill>
              <a:schemeClr val="dk2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23825" dir="3240000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1552200" y="1310539"/>
              <a:ext cx="6039600" cy="2343900"/>
            </a:xfrm>
            <a:prstGeom prst="rect">
              <a:avLst/>
            </a:prstGeom>
            <a:solidFill>
              <a:schemeClr val="accent4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" name="Google Shape;103;p3"/>
          <p:cNvGrpSpPr/>
          <p:nvPr/>
        </p:nvGrpSpPr>
        <p:grpSpPr>
          <a:xfrm>
            <a:off x="2415306" y="2410335"/>
            <a:ext cx="1570059" cy="1570059"/>
            <a:chOff x="1915400" y="1893675"/>
            <a:chExt cx="1288200" cy="1288200"/>
          </a:xfrm>
        </p:grpSpPr>
        <p:sp>
          <p:nvSpPr>
            <p:cNvPr id="104" name="Google Shape;104;p3"/>
            <p:cNvSpPr/>
            <p:nvPr/>
          </p:nvSpPr>
          <p:spPr>
            <a:xfrm>
              <a:off x="1915400" y="1893675"/>
              <a:ext cx="1288200" cy="1288200"/>
            </a:xfrm>
            <a:prstGeom prst="snip1Rect">
              <a:avLst>
                <a:gd name="adj" fmla="val 16667"/>
              </a:avLst>
            </a:prstGeom>
            <a:solidFill>
              <a:schemeClr val="lt1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76200" dir="3240000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2976921" y="1894487"/>
              <a:ext cx="222300" cy="222300"/>
            </a:xfrm>
            <a:prstGeom prst="rtTriangle">
              <a:avLst/>
            </a:prstGeom>
            <a:solidFill>
              <a:schemeClr val="lt1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6" name="Google Shape;106;p3"/>
          <p:cNvSpPr txBox="1">
            <a:spLocks noGrp="1"/>
          </p:cNvSpPr>
          <p:nvPr>
            <p:ph type="title"/>
          </p:nvPr>
        </p:nvSpPr>
        <p:spPr>
          <a:xfrm>
            <a:off x="4209600" y="2352851"/>
            <a:ext cx="6021200" cy="112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333" i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7" name="Google Shape;107;p3"/>
          <p:cNvSpPr txBox="1">
            <a:spLocks noGrp="1"/>
          </p:cNvSpPr>
          <p:nvPr>
            <p:ph type="title" idx="2" hasCustomPrompt="1"/>
          </p:nvPr>
        </p:nvSpPr>
        <p:spPr>
          <a:xfrm>
            <a:off x="2316167" y="2473183"/>
            <a:ext cx="1717600" cy="12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133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08" name="Google Shape;108;p3"/>
          <p:cNvSpPr txBox="1">
            <a:spLocks noGrp="1"/>
          </p:cNvSpPr>
          <p:nvPr>
            <p:ph type="subTitle" idx="1"/>
          </p:nvPr>
        </p:nvSpPr>
        <p:spPr>
          <a:xfrm>
            <a:off x="4318300" y="3296467"/>
            <a:ext cx="5340000" cy="72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7682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78359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49316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7098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80762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43369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3" name="Google Shape;1263;p29"/>
          <p:cNvGrpSpPr/>
          <p:nvPr/>
        </p:nvGrpSpPr>
        <p:grpSpPr>
          <a:xfrm>
            <a:off x="-5400" y="-23381"/>
            <a:ext cx="12202800" cy="6904764"/>
            <a:chOff x="-4050" y="6075"/>
            <a:chExt cx="9152100" cy="5143596"/>
          </a:xfrm>
        </p:grpSpPr>
        <p:grpSp>
          <p:nvGrpSpPr>
            <p:cNvPr id="1264" name="Google Shape;1264;p29"/>
            <p:cNvGrpSpPr/>
            <p:nvPr/>
          </p:nvGrpSpPr>
          <p:grpSpPr>
            <a:xfrm>
              <a:off x="-4050" y="316500"/>
              <a:ext cx="9152100" cy="4510500"/>
              <a:chOff x="-4050" y="316500"/>
              <a:chExt cx="9152100" cy="4510500"/>
            </a:xfrm>
          </p:grpSpPr>
          <p:cxnSp>
            <p:nvCxnSpPr>
              <p:cNvPr id="1265" name="Google Shape;1265;p29"/>
              <p:cNvCxnSpPr/>
              <p:nvPr/>
            </p:nvCxnSpPr>
            <p:spPr>
              <a:xfrm>
                <a:off x="-4050" y="3165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6" name="Google Shape;1266;p29"/>
              <p:cNvCxnSpPr/>
              <p:nvPr/>
            </p:nvCxnSpPr>
            <p:spPr>
              <a:xfrm>
                <a:off x="-4050" y="6923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7" name="Google Shape;1267;p29"/>
              <p:cNvCxnSpPr/>
              <p:nvPr/>
            </p:nvCxnSpPr>
            <p:spPr>
              <a:xfrm>
                <a:off x="-4050" y="10682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8" name="Google Shape;1268;p29"/>
              <p:cNvCxnSpPr/>
              <p:nvPr/>
            </p:nvCxnSpPr>
            <p:spPr>
              <a:xfrm>
                <a:off x="-4050" y="14441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9" name="Google Shape;1269;p29"/>
              <p:cNvCxnSpPr/>
              <p:nvPr/>
            </p:nvCxnSpPr>
            <p:spPr>
              <a:xfrm>
                <a:off x="-4050" y="18200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0" name="Google Shape;1270;p29"/>
              <p:cNvCxnSpPr/>
              <p:nvPr/>
            </p:nvCxnSpPr>
            <p:spPr>
              <a:xfrm>
                <a:off x="-4050" y="21958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1" name="Google Shape;1271;p29"/>
              <p:cNvCxnSpPr/>
              <p:nvPr/>
            </p:nvCxnSpPr>
            <p:spPr>
              <a:xfrm>
                <a:off x="-4050" y="25717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2" name="Google Shape;1272;p29"/>
              <p:cNvCxnSpPr/>
              <p:nvPr/>
            </p:nvCxnSpPr>
            <p:spPr>
              <a:xfrm>
                <a:off x="-4050" y="29476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3" name="Google Shape;1273;p29"/>
              <p:cNvCxnSpPr/>
              <p:nvPr/>
            </p:nvCxnSpPr>
            <p:spPr>
              <a:xfrm>
                <a:off x="-4050" y="33235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4" name="Google Shape;1274;p29"/>
              <p:cNvCxnSpPr/>
              <p:nvPr/>
            </p:nvCxnSpPr>
            <p:spPr>
              <a:xfrm>
                <a:off x="-4050" y="36993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5" name="Google Shape;1275;p29"/>
              <p:cNvCxnSpPr/>
              <p:nvPr/>
            </p:nvCxnSpPr>
            <p:spPr>
              <a:xfrm>
                <a:off x="-4050" y="40752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6" name="Google Shape;1276;p29"/>
              <p:cNvCxnSpPr/>
              <p:nvPr/>
            </p:nvCxnSpPr>
            <p:spPr>
              <a:xfrm>
                <a:off x="-4050" y="44511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7" name="Google Shape;1277;p29"/>
              <p:cNvCxnSpPr/>
              <p:nvPr/>
            </p:nvCxnSpPr>
            <p:spPr>
              <a:xfrm>
                <a:off x="-4050" y="48270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278" name="Google Shape;1278;p29"/>
            <p:cNvCxnSpPr/>
            <p:nvPr/>
          </p:nvCxnSpPr>
          <p:spPr>
            <a:xfrm rot="5400000">
              <a:off x="2324850" y="2565975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9" name="Google Shape;1279;p29"/>
            <p:cNvCxnSpPr/>
            <p:nvPr/>
          </p:nvCxnSpPr>
          <p:spPr>
            <a:xfrm rot="5400000">
              <a:off x="1948975" y="256701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0" name="Google Shape;1280;p29"/>
            <p:cNvCxnSpPr/>
            <p:nvPr/>
          </p:nvCxnSpPr>
          <p:spPr>
            <a:xfrm rot="5400000">
              <a:off x="1573100" y="2568044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1" name="Google Shape;1281;p29"/>
            <p:cNvCxnSpPr/>
            <p:nvPr/>
          </p:nvCxnSpPr>
          <p:spPr>
            <a:xfrm rot="5400000">
              <a:off x="1197225" y="2569079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2" name="Google Shape;1282;p29"/>
            <p:cNvCxnSpPr/>
            <p:nvPr/>
          </p:nvCxnSpPr>
          <p:spPr>
            <a:xfrm rot="5400000">
              <a:off x="821350" y="257011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3" name="Google Shape;1283;p29"/>
            <p:cNvCxnSpPr/>
            <p:nvPr/>
          </p:nvCxnSpPr>
          <p:spPr>
            <a:xfrm rot="5400000">
              <a:off x="445475" y="2571148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4" name="Google Shape;1284;p29"/>
            <p:cNvCxnSpPr/>
            <p:nvPr/>
          </p:nvCxnSpPr>
          <p:spPr>
            <a:xfrm rot="5400000">
              <a:off x="69600" y="257218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5" name="Google Shape;1285;p29"/>
            <p:cNvCxnSpPr/>
            <p:nvPr/>
          </p:nvCxnSpPr>
          <p:spPr>
            <a:xfrm rot="5400000">
              <a:off x="-306275" y="2573217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6" name="Google Shape;1286;p29"/>
            <p:cNvCxnSpPr/>
            <p:nvPr/>
          </p:nvCxnSpPr>
          <p:spPr>
            <a:xfrm rot="5400000">
              <a:off x="-682150" y="2574252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7" name="Google Shape;1287;p29"/>
            <p:cNvCxnSpPr/>
            <p:nvPr/>
          </p:nvCxnSpPr>
          <p:spPr>
            <a:xfrm rot="5400000">
              <a:off x="-1058025" y="257528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8" name="Google Shape;1288;p29"/>
            <p:cNvCxnSpPr/>
            <p:nvPr/>
          </p:nvCxnSpPr>
          <p:spPr>
            <a:xfrm rot="5400000">
              <a:off x="-1433900" y="2576321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9" name="Google Shape;1289;p29"/>
            <p:cNvCxnSpPr/>
            <p:nvPr/>
          </p:nvCxnSpPr>
          <p:spPr>
            <a:xfrm rot="5400000">
              <a:off x="-1809775" y="257735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0" name="Google Shape;1290;p29"/>
            <p:cNvCxnSpPr/>
            <p:nvPr/>
          </p:nvCxnSpPr>
          <p:spPr>
            <a:xfrm rot="5400000">
              <a:off x="-2185650" y="257839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1" name="Google Shape;1291;p29"/>
            <p:cNvCxnSpPr/>
            <p:nvPr/>
          </p:nvCxnSpPr>
          <p:spPr>
            <a:xfrm rot="5400000">
              <a:off x="6461425" y="2579425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2" name="Google Shape;1292;p29"/>
            <p:cNvCxnSpPr/>
            <p:nvPr/>
          </p:nvCxnSpPr>
          <p:spPr>
            <a:xfrm rot="5400000">
              <a:off x="6085550" y="258046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3" name="Google Shape;1293;p29"/>
            <p:cNvCxnSpPr/>
            <p:nvPr/>
          </p:nvCxnSpPr>
          <p:spPr>
            <a:xfrm rot="5400000">
              <a:off x="5709675" y="2581494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4" name="Google Shape;1294;p29"/>
            <p:cNvCxnSpPr/>
            <p:nvPr/>
          </p:nvCxnSpPr>
          <p:spPr>
            <a:xfrm rot="5400000">
              <a:off x="5333800" y="2582529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5" name="Google Shape;1295;p29"/>
            <p:cNvCxnSpPr/>
            <p:nvPr/>
          </p:nvCxnSpPr>
          <p:spPr>
            <a:xfrm rot="5400000">
              <a:off x="4957925" y="258356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6" name="Google Shape;1296;p29"/>
            <p:cNvCxnSpPr/>
            <p:nvPr/>
          </p:nvCxnSpPr>
          <p:spPr>
            <a:xfrm rot="5400000">
              <a:off x="4582050" y="2584598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7" name="Google Shape;1297;p29"/>
            <p:cNvCxnSpPr/>
            <p:nvPr/>
          </p:nvCxnSpPr>
          <p:spPr>
            <a:xfrm rot="5400000">
              <a:off x="4206175" y="258563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8" name="Google Shape;1298;p29"/>
            <p:cNvCxnSpPr/>
            <p:nvPr/>
          </p:nvCxnSpPr>
          <p:spPr>
            <a:xfrm rot="5400000">
              <a:off x="3830300" y="2586667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9" name="Google Shape;1299;p29"/>
            <p:cNvCxnSpPr/>
            <p:nvPr/>
          </p:nvCxnSpPr>
          <p:spPr>
            <a:xfrm rot="5400000">
              <a:off x="3454425" y="2587702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0" name="Google Shape;1300;p29"/>
            <p:cNvCxnSpPr/>
            <p:nvPr/>
          </p:nvCxnSpPr>
          <p:spPr>
            <a:xfrm rot="5400000">
              <a:off x="3078550" y="258873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1" name="Google Shape;1301;p29"/>
            <p:cNvCxnSpPr/>
            <p:nvPr/>
          </p:nvCxnSpPr>
          <p:spPr>
            <a:xfrm rot="5400000">
              <a:off x="2702675" y="2589771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55902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3" name="Google Shape;1303;p30"/>
          <p:cNvGrpSpPr/>
          <p:nvPr/>
        </p:nvGrpSpPr>
        <p:grpSpPr>
          <a:xfrm>
            <a:off x="-5400" y="-23381"/>
            <a:ext cx="12202800" cy="6904764"/>
            <a:chOff x="-4050" y="6075"/>
            <a:chExt cx="9152100" cy="5143596"/>
          </a:xfrm>
        </p:grpSpPr>
        <p:grpSp>
          <p:nvGrpSpPr>
            <p:cNvPr id="1304" name="Google Shape;1304;p30"/>
            <p:cNvGrpSpPr/>
            <p:nvPr/>
          </p:nvGrpSpPr>
          <p:grpSpPr>
            <a:xfrm>
              <a:off x="-4050" y="316500"/>
              <a:ext cx="9152100" cy="4510500"/>
              <a:chOff x="-4050" y="316500"/>
              <a:chExt cx="9152100" cy="4510500"/>
            </a:xfrm>
          </p:grpSpPr>
          <p:cxnSp>
            <p:nvCxnSpPr>
              <p:cNvPr id="1305" name="Google Shape;1305;p30"/>
              <p:cNvCxnSpPr/>
              <p:nvPr/>
            </p:nvCxnSpPr>
            <p:spPr>
              <a:xfrm>
                <a:off x="-4050" y="3165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06" name="Google Shape;1306;p30"/>
              <p:cNvCxnSpPr/>
              <p:nvPr/>
            </p:nvCxnSpPr>
            <p:spPr>
              <a:xfrm>
                <a:off x="-4050" y="6923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07" name="Google Shape;1307;p30"/>
              <p:cNvCxnSpPr/>
              <p:nvPr/>
            </p:nvCxnSpPr>
            <p:spPr>
              <a:xfrm>
                <a:off x="-4050" y="10682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08" name="Google Shape;1308;p30"/>
              <p:cNvCxnSpPr/>
              <p:nvPr/>
            </p:nvCxnSpPr>
            <p:spPr>
              <a:xfrm>
                <a:off x="-4050" y="14441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09" name="Google Shape;1309;p30"/>
              <p:cNvCxnSpPr/>
              <p:nvPr/>
            </p:nvCxnSpPr>
            <p:spPr>
              <a:xfrm>
                <a:off x="-4050" y="18200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10" name="Google Shape;1310;p30"/>
              <p:cNvCxnSpPr/>
              <p:nvPr/>
            </p:nvCxnSpPr>
            <p:spPr>
              <a:xfrm>
                <a:off x="-4050" y="21958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11" name="Google Shape;1311;p30"/>
              <p:cNvCxnSpPr/>
              <p:nvPr/>
            </p:nvCxnSpPr>
            <p:spPr>
              <a:xfrm>
                <a:off x="-4050" y="25717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12" name="Google Shape;1312;p30"/>
              <p:cNvCxnSpPr/>
              <p:nvPr/>
            </p:nvCxnSpPr>
            <p:spPr>
              <a:xfrm>
                <a:off x="-4050" y="29476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13" name="Google Shape;1313;p30"/>
              <p:cNvCxnSpPr/>
              <p:nvPr/>
            </p:nvCxnSpPr>
            <p:spPr>
              <a:xfrm>
                <a:off x="-4050" y="33235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14" name="Google Shape;1314;p30"/>
              <p:cNvCxnSpPr/>
              <p:nvPr/>
            </p:nvCxnSpPr>
            <p:spPr>
              <a:xfrm>
                <a:off x="-4050" y="36993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15" name="Google Shape;1315;p30"/>
              <p:cNvCxnSpPr/>
              <p:nvPr/>
            </p:nvCxnSpPr>
            <p:spPr>
              <a:xfrm>
                <a:off x="-4050" y="40752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16" name="Google Shape;1316;p30"/>
              <p:cNvCxnSpPr/>
              <p:nvPr/>
            </p:nvCxnSpPr>
            <p:spPr>
              <a:xfrm>
                <a:off x="-4050" y="44511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17" name="Google Shape;1317;p30"/>
              <p:cNvCxnSpPr/>
              <p:nvPr/>
            </p:nvCxnSpPr>
            <p:spPr>
              <a:xfrm>
                <a:off x="-4050" y="48270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318" name="Google Shape;1318;p30"/>
            <p:cNvCxnSpPr/>
            <p:nvPr/>
          </p:nvCxnSpPr>
          <p:spPr>
            <a:xfrm rot="5400000">
              <a:off x="2324850" y="2565975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9" name="Google Shape;1319;p30"/>
            <p:cNvCxnSpPr/>
            <p:nvPr/>
          </p:nvCxnSpPr>
          <p:spPr>
            <a:xfrm rot="5400000">
              <a:off x="1948975" y="256701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0" name="Google Shape;1320;p30"/>
            <p:cNvCxnSpPr/>
            <p:nvPr/>
          </p:nvCxnSpPr>
          <p:spPr>
            <a:xfrm rot="5400000">
              <a:off x="1573100" y="2568044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1" name="Google Shape;1321;p30"/>
            <p:cNvCxnSpPr/>
            <p:nvPr/>
          </p:nvCxnSpPr>
          <p:spPr>
            <a:xfrm rot="5400000">
              <a:off x="1197225" y="2569079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2" name="Google Shape;1322;p30"/>
            <p:cNvCxnSpPr/>
            <p:nvPr/>
          </p:nvCxnSpPr>
          <p:spPr>
            <a:xfrm rot="5400000">
              <a:off x="821350" y="257011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3" name="Google Shape;1323;p30"/>
            <p:cNvCxnSpPr/>
            <p:nvPr/>
          </p:nvCxnSpPr>
          <p:spPr>
            <a:xfrm rot="5400000">
              <a:off x="445475" y="2571148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4" name="Google Shape;1324;p30"/>
            <p:cNvCxnSpPr/>
            <p:nvPr/>
          </p:nvCxnSpPr>
          <p:spPr>
            <a:xfrm rot="5400000">
              <a:off x="69600" y="257218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5" name="Google Shape;1325;p30"/>
            <p:cNvCxnSpPr/>
            <p:nvPr/>
          </p:nvCxnSpPr>
          <p:spPr>
            <a:xfrm rot="5400000">
              <a:off x="-306275" y="2573217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6" name="Google Shape;1326;p30"/>
            <p:cNvCxnSpPr/>
            <p:nvPr/>
          </p:nvCxnSpPr>
          <p:spPr>
            <a:xfrm rot="5400000">
              <a:off x="-682150" y="2574252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7" name="Google Shape;1327;p30"/>
            <p:cNvCxnSpPr/>
            <p:nvPr/>
          </p:nvCxnSpPr>
          <p:spPr>
            <a:xfrm rot="5400000">
              <a:off x="-1058025" y="257528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8" name="Google Shape;1328;p30"/>
            <p:cNvCxnSpPr/>
            <p:nvPr/>
          </p:nvCxnSpPr>
          <p:spPr>
            <a:xfrm rot="5400000">
              <a:off x="-1433900" y="2576321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9" name="Google Shape;1329;p30"/>
            <p:cNvCxnSpPr/>
            <p:nvPr/>
          </p:nvCxnSpPr>
          <p:spPr>
            <a:xfrm rot="5400000">
              <a:off x="-1809775" y="257735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0" name="Google Shape;1330;p30"/>
            <p:cNvCxnSpPr/>
            <p:nvPr/>
          </p:nvCxnSpPr>
          <p:spPr>
            <a:xfrm rot="5400000">
              <a:off x="-2185650" y="257839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1" name="Google Shape;1331;p30"/>
            <p:cNvCxnSpPr/>
            <p:nvPr/>
          </p:nvCxnSpPr>
          <p:spPr>
            <a:xfrm rot="5400000">
              <a:off x="6461425" y="2579425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2" name="Google Shape;1332;p30"/>
            <p:cNvCxnSpPr/>
            <p:nvPr/>
          </p:nvCxnSpPr>
          <p:spPr>
            <a:xfrm rot="5400000">
              <a:off x="6085550" y="258046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3" name="Google Shape;1333;p30"/>
            <p:cNvCxnSpPr/>
            <p:nvPr/>
          </p:nvCxnSpPr>
          <p:spPr>
            <a:xfrm rot="5400000">
              <a:off x="5709675" y="2581494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4" name="Google Shape;1334;p30"/>
            <p:cNvCxnSpPr/>
            <p:nvPr/>
          </p:nvCxnSpPr>
          <p:spPr>
            <a:xfrm rot="5400000">
              <a:off x="5333800" y="2582529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5" name="Google Shape;1335;p30"/>
            <p:cNvCxnSpPr/>
            <p:nvPr/>
          </p:nvCxnSpPr>
          <p:spPr>
            <a:xfrm rot="5400000">
              <a:off x="4957925" y="258356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6" name="Google Shape;1336;p30"/>
            <p:cNvCxnSpPr/>
            <p:nvPr/>
          </p:nvCxnSpPr>
          <p:spPr>
            <a:xfrm rot="5400000">
              <a:off x="4582050" y="2584598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7" name="Google Shape;1337;p30"/>
            <p:cNvCxnSpPr/>
            <p:nvPr/>
          </p:nvCxnSpPr>
          <p:spPr>
            <a:xfrm rot="5400000">
              <a:off x="4206175" y="258563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8" name="Google Shape;1338;p30"/>
            <p:cNvCxnSpPr/>
            <p:nvPr/>
          </p:nvCxnSpPr>
          <p:spPr>
            <a:xfrm rot="5400000">
              <a:off x="3830300" y="2586667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9" name="Google Shape;1339;p30"/>
            <p:cNvCxnSpPr/>
            <p:nvPr/>
          </p:nvCxnSpPr>
          <p:spPr>
            <a:xfrm rot="5400000">
              <a:off x="3454425" y="2587702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0" name="Google Shape;1340;p30"/>
            <p:cNvCxnSpPr/>
            <p:nvPr/>
          </p:nvCxnSpPr>
          <p:spPr>
            <a:xfrm rot="5400000">
              <a:off x="3078550" y="258873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1" name="Google Shape;1341;p30"/>
            <p:cNvCxnSpPr/>
            <p:nvPr/>
          </p:nvCxnSpPr>
          <p:spPr>
            <a:xfrm rot="5400000">
              <a:off x="2702675" y="2589771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42" name="Google Shape;1342;p30"/>
          <p:cNvSpPr/>
          <p:nvPr/>
        </p:nvSpPr>
        <p:spPr>
          <a:xfrm>
            <a:off x="960000" y="908000"/>
            <a:ext cx="10272000" cy="5042000"/>
          </a:xfrm>
          <a:prstGeom prst="rect">
            <a:avLst/>
          </a:prstGeom>
          <a:solidFill>
            <a:schemeClr val="accen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dist="66675" dir="3660000" algn="bl" rotWithShape="0">
              <a:schemeClr val="accent1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09621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8502319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5" name="Google Shape;985;p14"/>
          <p:cNvSpPr/>
          <p:nvPr/>
        </p:nvSpPr>
        <p:spPr>
          <a:xfrm>
            <a:off x="586919" y="6035236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6" name="Google Shape;986;p14"/>
          <p:cNvSpPr/>
          <p:nvPr/>
        </p:nvSpPr>
        <p:spPr>
          <a:xfrm>
            <a:off x="719202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14"/>
          <p:cNvSpPr/>
          <p:nvPr/>
        </p:nvSpPr>
        <p:spPr>
          <a:xfrm>
            <a:off x="11432703" y="6035236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481525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1_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8502319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5" name="Google Shape;985;p14"/>
          <p:cNvSpPr/>
          <p:nvPr/>
        </p:nvSpPr>
        <p:spPr>
          <a:xfrm>
            <a:off x="586919" y="6035236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6" name="Google Shape;986;p14"/>
          <p:cNvSpPr/>
          <p:nvPr/>
        </p:nvSpPr>
        <p:spPr>
          <a:xfrm>
            <a:off x="719202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14"/>
          <p:cNvSpPr/>
          <p:nvPr/>
        </p:nvSpPr>
        <p:spPr>
          <a:xfrm>
            <a:off x="11432703" y="6035236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07829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1_One column text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Google Shape;253;p7"/>
          <p:cNvGrpSpPr/>
          <p:nvPr/>
        </p:nvGrpSpPr>
        <p:grpSpPr>
          <a:xfrm>
            <a:off x="-5400" y="-23381"/>
            <a:ext cx="12202800" cy="6904764"/>
            <a:chOff x="-4050" y="6075"/>
            <a:chExt cx="9152100" cy="5143596"/>
          </a:xfrm>
        </p:grpSpPr>
        <p:grpSp>
          <p:nvGrpSpPr>
            <p:cNvPr id="254" name="Google Shape;254;p7"/>
            <p:cNvGrpSpPr/>
            <p:nvPr/>
          </p:nvGrpSpPr>
          <p:grpSpPr>
            <a:xfrm>
              <a:off x="-4050" y="316500"/>
              <a:ext cx="9152100" cy="4510500"/>
              <a:chOff x="-4050" y="316500"/>
              <a:chExt cx="9152100" cy="4510500"/>
            </a:xfrm>
          </p:grpSpPr>
          <p:cxnSp>
            <p:nvCxnSpPr>
              <p:cNvPr id="255" name="Google Shape;255;p7"/>
              <p:cNvCxnSpPr/>
              <p:nvPr/>
            </p:nvCxnSpPr>
            <p:spPr>
              <a:xfrm>
                <a:off x="-4050" y="3165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-4050" y="6923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7"/>
              <p:cNvCxnSpPr/>
              <p:nvPr/>
            </p:nvCxnSpPr>
            <p:spPr>
              <a:xfrm>
                <a:off x="-4050" y="10682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7"/>
              <p:cNvCxnSpPr/>
              <p:nvPr/>
            </p:nvCxnSpPr>
            <p:spPr>
              <a:xfrm>
                <a:off x="-4050" y="14441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7"/>
              <p:cNvCxnSpPr/>
              <p:nvPr/>
            </p:nvCxnSpPr>
            <p:spPr>
              <a:xfrm>
                <a:off x="-4050" y="18200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7"/>
              <p:cNvCxnSpPr/>
              <p:nvPr/>
            </p:nvCxnSpPr>
            <p:spPr>
              <a:xfrm>
                <a:off x="-4050" y="21958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7"/>
              <p:cNvCxnSpPr/>
              <p:nvPr/>
            </p:nvCxnSpPr>
            <p:spPr>
              <a:xfrm>
                <a:off x="-4050" y="25717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7"/>
              <p:cNvCxnSpPr/>
              <p:nvPr/>
            </p:nvCxnSpPr>
            <p:spPr>
              <a:xfrm>
                <a:off x="-4050" y="29476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7"/>
              <p:cNvCxnSpPr/>
              <p:nvPr/>
            </p:nvCxnSpPr>
            <p:spPr>
              <a:xfrm>
                <a:off x="-4050" y="33235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7"/>
              <p:cNvCxnSpPr/>
              <p:nvPr/>
            </p:nvCxnSpPr>
            <p:spPr>
              <a:xfrm>
                <a:off x="-4050" y="36993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7"/>
              <p:cNvCxnSpPr/>
              <p:nvPr/>
            </p:nvCxnSpPr>
            <p:spPr>
              <a:xfrm>
                <a:off x="-4050" y="40752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7"/>
              <p:cNvCxnSpPr/>
              <p:nvPr/>
            </p:nvCxnSpPr>
            <p:spPr>
              <a:xfrm>
                <a:off x="-4050" y="44511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7"/>
              <p:cNvCxnSpPr/>
              <p:nvPr/>
            </p:nvCxnSpPr>
            <p:spPr>
              <a:xfrm>
                <a:off x="-4050" y="48270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8" name="Google Shape;268;p7"/>
            <p:cNvCxnSpPr/>
            <p:nvPr/>
          </p:nvCxnSpPr>
          <p:spPr>
            <a:xfrm rot="5400000">
              <a:off x="2324850" y="2565975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" name="Google Shape;269;p7"/>
            <p:cNvCxnSpPr/>
            <p:nvPr/>
          </p:nvCxnSpPr>
          <p:spPr>
            <a:xfrm rot="5400000">
              <a:off x="1948975" y="256701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 rot="5400000">
              <a:off x="1573100" y="2568044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 rot="5400000">
              <a:off x="1197225" y="2569079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 rot="5400000">
              <a:off x="821350" y="257011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 rot="5400000">
              <a:off x="445475" y="2571148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 rot="5400000">
              <a:off x="69600" y="257218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 rot="5400000">
              <a:off x="-306275" y="2573217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 rot="5400000">
              <a:off x="-682150" y="2574252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 rot="5400000">
              <a:off x="-1058025" y="257528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 rot="5400000">
              <a:off x="-1433900" y="2576321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 rot="5400000">
              <a:off x="-1809775" y="257735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 rot="5400000">
              <a:off x="-2185650" y="257839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 rot="5400000">
              <a:off x="6461425" y="2579425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 rot="5400000">
              <a:off x="6085550" y="258046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7"/>
            <p:cNvCxnSpPr/>
            <p:nvPr/>
          </p:nvCxnSpPr>
          <p:spPr>
            <a:xfrm rot="5400000">
              <a:off x="5709675" y="2581494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7"/>
            <p:cNvCxnSpPr/>
            <p:nvPr/>
          </p:nvCxnSpPr>
          <p:spPr>
            <a:xfrm rot="5400000">
              <a:off x="5333800" y="2582529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5" name="Google Shape;285;p7"/>
            <p:cNvCxnSpPr/>
            <p:nvPr/>
          </p:nvCxnSpPr>
          <p:spPr>
            <a:xfrm rot="5400000">
              <a:off x="4957925" y="258356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6" name="Google Shape;286;p7"/>
            <p:cNvCxnSpPr/>
            <p:nvPr/>
          </p:nvCxnSpPr>
          <p:spPr>
            <a:xfrm rot="5400000">
              <a:off x="4582050" y="2584598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7" name="Google Shape;287;p7"/>
            <p:cNvCxnSpPr/>
            <p:nvPr/>
          </p:nvCxnSpPr>
          <p:spPr>
            <a:xfrm rot="5400000">
              <a:off x="4206175" y="258563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8" name="Google Shape;288;p7"/>
            <p:cNvCxnSpPr/>
            <p:nvPr/>
          </p:nvCxnSpPr>
          <p:spPr>
            <a:xfrm rot="5400000">
              <a:off x="3830300" y="2586667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9" name="Google Shape;289;p7"/>
            <p:cNvCxnSpPr/>
            <p:nvPr/>
          </p:nvCxnSpPr>
          <p:spPr>
            <a:xfrm rot="5400000">
              <a:off x="3454425" y="2587702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0" name="Google Shape;290;p7"/>
            <p:cNvCxnSpPr/>
            <p:nvPr/>
          </p:nvCxnSpPr>
          <p:spPr>
            <a:xfrm rot="5400000">
              <a:off x="3078550" y="258873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1" name="Google Shape;291;p7"/>
            <p:cNvCxnSpPr/>
            <p:nvPr/>
          </p:nvCxnSpPr>
          <p:spPr>
            <a:xfrm rot="5400000">
              <a:off x="2702675" y="2589771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325277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1_One column text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Google Shape;253;p7"/>
          <p:cNvGrpSpPr/>
          <p:nvPr/>
        </p:nvGrpSpPr>
        <p:grpSpPr>
          <a:xfrm>
            <a:off x="-5400" y="-23381"/>
            <a:ext cx="12202800" cy="6904764"/>
            <a:chOff x="-4050" y="6075"/>
            <a:chExt cx="9152100" cy="5143596"/>
          </a:xfrm>
        </p:grpSpPr>
        <p:grpSp>
          <p:nvGrpSpPr>
            <p:cNvPr id="254" name="Google Shape;254;p7"/>
            <p:cNvGrpSpPr/>
            <p:nvPr/>
          </p:nvGrpSpPr>
          <p:grpSpPr>
            <a:xfrm>
              <a:off x="-4050" y="316500"/>
              <a:ext cx="9152100" cy="4510500"/>
              <a:chOff x="-4050" y="316500"/>
              <a:chExt cx="9152100" cy="4510500"/>
            </a:xfrm>
          </p:grpSpPr>
          <p:cxnSp>
            <p:nvCxnSpPr>
              <p:cNvPr id="255" name="Google Shape;255;p7"/>
              <p:cNvCxnSpPr/>
              <p:nvPr/>
            </p:nvCxnSpPr>
            <p:spPr>
              <a:xfrm>
                <a:off x="-4050" y="3165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-4050" y="6923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7"/>
              <p:cNvCxnSpPr/>
              <p:nvPr/>
            </p:nvCxnSpPr>
            <p:spPr>
              <a:xfrm>
                <a:off x="-4050" y="10682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7"/>
              <p:cNvCxnSpPr/>
              <p:nvPr/>
            </p:nvCxnSpPr>
            <p:spPr>
              <a:xfrm>
                <a:off x="-4050" y="14441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7"/>
              <p:cNvCxnSpPr/>
              <p:nvPr/>
            </p:nvCxnSpPr>
            <p:spPr>
              <a:xfrm>
                <a:off x="-4050" y="18200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7"/>
              <p:cNvCxnSpPr/>
              <p:nvPr/>
            </p:nvCxnSpPr>
            <p:spPr>
              <a:xfrm>
                <a:off x="-4050" y="21958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7"/>
              <p:cNvCxnSpPr/>
              <p:nvPr/>
            </p:nvCxnSpPr>
            <p:spPr>
              <a:xfrm>
                <a:off x="-4050" y="25717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7"/>
              <p:cNvCxnSpPr/>
              <p:nvPr/>
            </p:nvCxnSpPr>
            <p:spPr>
              <a:xfrm>
                <a:off x="-4050" y="29476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7"/>
              <p:cNvCxnSpPr/>
              <p:nvPr/>
            </p:nvCxnSpPr>
            <p:spPr>
              <a:xfrm>
                <a:off x="-4050" y="33235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7"/>
              <p:cNvCxnSpPr/>
              <p:nvPr/>
            </p:nvCxnSpPr>
            <p:spPr>
              <a:xfrm>
                <a:off x="-4050" y="36993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7"/>
              <p:cNvCxnSpPr/>
              <p:nvPr/>
            </p:nvCxnSpPr>
            <p:spPr>
              <a:xfrm>
                <a:off x="-4050" y="40752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7"/>
              <p:cNvCxnSpPr/>
              <p:nvPr/>
            </p:nvCxnSpPr>
            <p:spPr>
              <a:xfrm>
                <a:off x="-4050" y="44511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7"/>
              <p:cNvCxnSpPr/>
              <p:nvPr/>
            </p:nvCxnSpPr>
            <p:spPr>
              <a:xfrm>
                <a:off x="-4050" y="48270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8" name="Google Shape;268;p7"/>
            <p:cNvCxnSpPr/>
            <p:nvPr/>
          </p:nvCxnSpPr>
          <p:spPr>
            <a:xfrm rot="5400000">
              <a:off x="2324850" y="2565975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" name="Google Shape;269;p7"/>
            <p:cNvCxnSpPr/>
            <p:nvPr/>
          </p:nvCxnSpPr>
          <p:spPr>
            <a:xfrm rot="5400000">
              <a:off x="1948975" y="256701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 rot="5400000">
              <a:off x="1573100" y="2568044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 rot="5400000">
              <a:off x="1197225" y="2569079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 rot="5400000">
              <a:off x="821350" y="257011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 rot="5400000">
              <a:off x="445475" y="2571148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 rot="5400000">
              <a:off x="69600" y="257218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 rot="5400000">
              <a:off x="-306275" y="2573217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 rot="5400000">
              <a:off x="-682150" y="2574252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 rot="5400000">
              <a:off x="-1058025" y="257528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 rot="5400000">
              <a:off x="-1433900" y="2576321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 rot="5400000">
              <a:off x="-1809775" y="257735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 rot="5400000">
              <a:off x="-2185650" y="257839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 rot="5400000">
              <a:off x="6461425" y="2579425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 rot="5400000">
              <a:off x="6085550" y="258046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7"/>
            <p:cNvCxnSpPr/>
            <p:nvPr/>
          </p:nvCxnSpPr>
          <p:spPr>
            <a:xfrm rot="5400000">
              <a:off x="5709675" y="2581494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7"/>
            <p:cNvCxnSpPr/>
            <p:nvPr/>
          </p:nvCxnSpPr>
          <p:spPr>
            <a:xfrm rot="5400000">
              <a:off x="5333800" y="2582529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5" name="Google Shape;285;p7"/>
            <p:cNvCxnSpPr/>
            <p:nvPr/>
          </p:nvCxnSpPr>
          <p:spPr>
            <a:xfrm rot="5400000">
              <a:off x="4957925" y="258356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6" name="Google Shape;286;p7"/>
            <p:cNvCxnSpPr/>
            <p:nvPr/>
          </p:nvCxnSpPr>
          <p:spPr>
            <a:xfrm rot="5400000">
              <a:off x="4582050" y="2584598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7" name="Google Shape;287;p7"/>
            <p:cNvCxnSpPr/>
            <p:nvPr/>
          </p:nvCxnSpPr>
          <p:spPr>
            <a:xfrm rot="5400000">
              <a:off x="4206175" y="258563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8" name="Google Shape;288;p7"/>
            <p:cNvCxnSpPr/>
            <p:nvPr/>
          </p:nvCxnSpPr>
          <p:spPr>
            <a:xfrm rot="5400000">
              <a:off x="3830300" y="2586667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9" name="Google Shape;289;p7"/>
            <p:cNvCxnSpPr/>
            <p:nvPr/>
          </p:nvCxnSpPr>
          <p:spPr>
            <a:xfrm rot="5400000">
              <a:off x="3454425" y="2587702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0" name="Google Shape;290;p7"/>
            <p:cNvCxnSpPr/>
            <p:nvPr/>
          </p:nvCxnSpPr>
          <p:spPr>
            <a:xfrm rot="5400000">
              <a:off x="3078550" y="258873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1" name="Google Shape;291;p7"/>
            <p:cNvCxnSpPr/>
            <p:nvPr/>
          </p:nvCxnSpPr>
          <p:spPr>
            <a:xfrm rot="5400000">
              <a:off x="2702675" y="2589771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003704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1122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8571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7851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6227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3671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763724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7" r:id="rId25"/>
    <p:sldLayoutId id="2147483688" r:id="rId26"/>
    <p:sldLayoutId id="2147483689" r:id="rId27"/>
    <p:sldLayoutId id="2147483690" r:id="rId2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10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Google Shape;1428;p37"/>
          <p:cNvSpPr txBox="1">
            <a:spLocks noGrp="1"/>
          </p:cNvSpPr>
          <p:nvPr>
            <p:ph type="title" idx="2"/>
          </p:nvPr>
        </p:nvSpPr>
        <p:spPr>
          <a:xfrm>
            <a:off x="2358697" y="2487360"/>
            <a:ext cx="1717600" cy="126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/>
              <a:t>01</a:t>
            </a:r>
            <a:endParaRPr dirty="0"/>
          </a:p>
        </p:txBody>
      </p:sp>
      <p:sp>
        <p:nvSpPr>
          <p:cNvPr id="1429" name="Google Shape;1429;p37"/>
          <p:cNvSpPr/>
          <p:nvPr/>
        </p:nvSpPr>
        <p:spPr>
          <a:xfrm>
            <a:off x="1995633" y="1670512"/>
            <a:ext cx="152400" cy="1520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0" name="Google Shape;1430;p37"/>
          <p:cNvSpPr/>
          <p:nvPr/>
        </p:nvSpPr>
        <p:spPr>
          <a:xfrm>
            <a:off x="10029517" y="4618404"/>
            <a:ext cx="152400" cy="1520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1" name="Google Shape;1431;p37"/>
          <p:cNvSpPr/>
          <p:nvPr/>
        </p:nvSpPr>
        <p:spPr>
          <a:xfrm>
            <a:off x="6019800" y="4618404"/>
            <a:ext cx="152400" cy="1520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2" name="Google Shape;1432;p37"/>
          <p:cNvSpPr/>
          <p:nvPr/>
        </p:nvSpPr>
        <p:spPr>
          <a:xfrm>
            <a:off x="10029517" y="1670512"/>
            <a:ext cx="152400" cy="1520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3" name="Google Shape;1433;p37"/>
          <p:cNvSpPr/>
          <p:nvPr/>
        </p:nvSpPr>
        <p:spPr>
          <a:xfrm>
            <a:off x="2000275" y="4618404"/>
            <a:ext cx="152400" cy="1520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4" name="Google Shape;1434;p37"/>
          <p:cNvSpPr/>
          <p:nvPr/>
        </p:nvSpPr>
        <p:spPr>
          <a:xfrm>
            <a:off x="6012584" y="1670504"/>
            <a:ext cx="152400" cy="1520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435" name="Google Shape;1435;p37"/>
          <p:cNvGrpSpPr/>
          <p:nvPr/>
        </p:nvGrpSpPr>
        <p:grpSpPr>
          <a:xfrm>
            <a:off x="10890148" y="4241645"/>
            <a:ext cx="832152" cy="830019"/>
            <a:chOff x="300826" y="234887"/>
            <a:chExt cx="1323397" cy="1320003"/>
          </a:xfrm>
        </p:grpSpPr>
        <p:sp>
          <p:nvSpPr>
            <p:cNvPr id="1436" name="Google Shape;1436;p37"/>
            <p:cNvSpPr/>
            <p:nvPr/>
          </p:nvSpPr>
          <p:spPr>
            <a:xfrm>
              <a:off x="300826" y="234887"/>
              <a:ext cx="1323397" cy="1320003"/>
            </a:xfrm>
            <a:custGeom>
              <a:avLst/>
              <a:gdLst/>
              <a:ahLst/>
              <a:cxnLst/>
              <a:rect l="l" t="t" r="r" b="b"/>
              <a:pathLst>
                <a:path w="95140" h="94896" extrusionOk="0">
                  <a:moveTo>
                    <a:pt x="47582" y="1"/>
                  </a:moveTo>
                  <a:cubicBezTo>
                    <a:pt x="47342" y="1"/>
                    <a:pt x="47099" y="137"/>
                    <a:pt x="46993" y="411"/>
                  </a:cubicBezTo>
                  <a:lnTo>
                    <a:pt x="38482" y="24363"/>
                  </a:lnTo>
                  <a:cubicBezTo>
                    <a:pt x="38415" y="24609"/>
                    <a:pt x="38183" y="24756"/>
                    <a:pt x="37932" y="24756"/>
                  </a:cubicBezTo>
                  <a:cubicBezTo>
                    <a:pt x="37842" y="24756"/>
                    <a:pt x="37749" y="24737"/>
                    <a:pt x="37661" y="24697"/>
                  </a:cubicBezTo>
                  <a:lnTo>
                    <a:pt x="14712" y="13785"/>
                  </a:lnTo>
                  <a:cubicBezTo>
                    <a:pt x="14623" y="13735"/>
                    <a:pt x="14531" y="13712"/>
                    <a:pt x="14443" y="13712"/>
                  </a:cubicBezTo>
                  <a:cubicBezTo>
                    <a:pt x="14051" y="13712"/>
                    <a:pt x="13724" y="14154"/>
                    <a:pt x="13922" y="14575"/>
                  </a:cubicBezTo>
                  <a:lnTo>
                    <a:pt x="24804" y="37554"/>
                  </a:lnTo>
                  <a:cubicBezTo>
                    <a:pt x="24956" y="37889"/>
                    <a:pt x="24804" y="38254"/>
                    <a:pt x="24469" y="38375"/>
                  </a:cubicBezTo>
                  <a:lnTo>
                    <a:pt x="518" y="46886"/>
                  </a:lnTo>
                  <a:cubicBezTo>
                    <a:pt x="1" y="47068"/>
                    <a:pt x="1" y="47828"/>
                    <a:pt x="518" y="48041"/>
                  </a:cubicBezTo>
                  <a:lnTo>
                    <a:pt x="24469" y="56552"/>
                  </a:lnTo>
                  <a:cubicBezTo>
                    <a:pt x="24804" y="56643"/>
                    <a:pt x="24956" y="57038"/>
                    <a:pt x="24804" y="57372"/>
                  </a:cubicBezTo>
                  <a:lnTo>
                    <a:pt x="13922" y="80321"/>
                  </a:lnTo>
                  <a:cubicBezTo>
                    <a:pt x="13695" y="80725"/>
                    <a:pt x="14013" y="81171"/>
                    <a:pt x="14441" y="81171"/>
                  </a:cubicBezTo>
                  <a:cubicBezTo>
                    <a:pt x="14528" y="81171"/>
                    <a:pt x="14620" y="81152"/>
                    <a:pt x="14712" y="81111"/>
                  </a:cubicBezTo>
                  <a:lnTo>
                    <a:pt x="37661" y="70230"/>
                  </a:lnTo>
                  <a:cubicBezTo>
                    <a:pt x="37749" y="70190"/>
                    <a:pt x="37842" y="70171"/>
                    <a:pt x="37932" y="70171"/>
                  </a:cubicBezTo>
                  <a:cubicBezTo>
                    <a:pt x="38183" y="70171"/>
                    <a:pt x="38415" y="70318"/>
                    <a:pt x="38482" y="70564"/>
                  </a:cubicBezTo>
                  <a:lnTo>
                    <a:pt x="46993" y="94485"/>
                  </a:lnTo>
                  <a:cubicBezTo>
                    <a:pt x="47099" y="94759"/>
                    <a:pt x="47342" y="94896"/>
                    <a:pt x="47582" y="94896"/>
                  </a:cubicBezTo>
                  <a:cubicBezTo>
                    <a:pt x="47821" y="94896"/>
                    <a:pt x="48057" y="94759"/>
                    <a:pt x="48148" y="94485"/>
                  </a:cubicBezTo>
                  <a:lnTo>
                    <a:pt x="56658" y="70564"/>
                  </a:lnTo>
                  <a:cubicBezTo>
                    <a:pt x="56748" y="70318"/>
                    <a:pt x="56969" y="70171"/>
                    <a:pt x="57213" y="70171"/>
                  </a:cubicBezTo>
                  <a:cubicBezTo>
                    <a:pt x="57301" y="70171"/>
                    <a:pt x="57391" y="70190"/>
                    <a:pt x="57479" y="70230"/>
                  </a:cubicBezTo>
                  <a:lnTo>
                    <a:pt x="80428" y="81111"/>
                  </a:lnTo>
                  <a:cubicBezTo>
                    <a:pt x="80518" y="81162"/>
                    <a:pt x="80609" y="81184"/>
                    <a:pt x="80698" y="81184"/>
                  </a:cubicBezTo>
                  <a:cubicBezTo>
                    <a:pt x="81090" y="81184"/>
                    <a:pt x="81422" y="80743"/>
                    <a:pt x="81249" y="80321"/>
                  </a:cubicBezTo>
                  <a:lnTo>
                    <a:pt x="70337" y="57372"/>
                  </a:lnTo>
                  <a:cubicBezTo>
                    <a:pt x="70185" y="57038"/>
                    <a:pt x="70337" y="56643"/>
                    <a:pt x="70671" y="56552"/>
                  </a:cubicBezTo>
                  <a:lnTo>
                    <a:pt x="94592" y="48041"/>
                  </a:lnTo>
                  <a:cubicBezTo>
                    <a:pt x="95139" y="47828"/>
                    <a:pt x="95139" y="47068"/>
                    <a:pt x="94592" y="46886"/>
                  </a:cubicBezTo>
                  <a:lnTo>
                    <a:pt x="70671" y="38375"/>
                  </a:lnTo>
                  <a:cubicBezTo>
                    <a:pt x="70337" y="38254"/>
                    <a:pt x="70185" y="37889"/>
                    <a:pt x="70337" y="37554"/>
                  </a:cubicBezTo>
                  <a:lnTo>
                    <a:pt x="81249" y="14606"/>
                  </a:lnTo>
                  <a:cubicBezTo>
                    <a:pt x="81453" y="14171"/>
                    <a:pt x="81120" y="13736"/>
                    <a:pt x="80683" y="13736"/>
                  </a:cubicBezTo>
                  <a:cubicBezTo>
                    <a:pt x="80600" y="13736"/>
                    <a:pt x="80515" y="13751"/>
                    <a:pt x="80428" y="13785"/>
                  </a:cubicBezTo>
                  <a:lnTo>
                    <a:pt x="57479" y="24697"/>
                  </a:lnTo>
                  <a:cubicBezTo>
                    <a:pt x="57391" y="24737"/>
                    <a:pt x="57301" y="24756"/>
                    <a:pt x="57213" y="24756"/>
                  </a:cubicBezTo>
                  <a:cubicBezTo>
                    <a:pt x="56969" y="24756"/>
                    <a:pt x="56748" y="24609"/>
                    <a:pt x="56658" y="24363"/>
                  </a:cubicBezTo>
                  <a:lnTo>
                    <a:pt x="48148" y="411"/>
                  </a:lnTo>
                  <a:cubicBezTo>
                    <a:pt x="48057" y="137"/>
                    <a:pt x="47821" y="1"/>
                    <a:pt x="4758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37"/>
            <p:cNvSpPr/>
            <p:nvPr/>
          </p:nvSpPr>
          <p:spPr>
            <a:xfrm>
              <a:off x="529918" y="463375"/>
              <a:ext cx="865340" cy="862857"/>
            </a:xfrm>
            <a:custGeom>
              <a:avLst/>
              <a:gdLst/>
              <a:ahLst/>
              <a:cxnLst/>
              <a:rect l="l" t="t" r="r" b="b"/>
              <a:pathLst>
                <a:path w="80854" h="80622" extrusionOk="0">
                  <a:moveTo>
                    <a:pt x="40448" y="1"/>
                  </a:moveTo>
                  <a:cubicBezTo>
                    <a:pt x="40244" y="1"/>
                    <a:pt x="40034" y="122"/>
                    <a:pt x="39941" y="369"/>
                  </a:cubicBezTo>
                  <a:lnTo>
                    <a:pt x="32707" y="20673"/>
                  </a:lnTo>
                  <a:cubicBezTo>
                    <a:pt x="32637" y="20927"/>
                    <a:pt x="32410" y="21041"/>
                    <a:pt x="32199" y="21041"/>
                  </a:cubicBezTo>
                  <a:cubicBezTo>
                    <a:pt x="32131" y="21041"/>
                    <a:pt x="32066" y="21030"/>
                    <a:pt x="32008" y="21008"/>
                  </a:cubicBezTo>
                  <a:lnTo>
                    <a:pt x="12494" y="11707"/>
                  </a:lnTo>
                  <a:cubicBezTo>
                    <a:pt x="12419" y="11670"/>
                    <a:pt x="12343" y="11653"/>
                    <a:pt x="12270" y="11653"/>
                  </a:cubicBezTo>
                  <a:cubicBezTo>
                    <a:pt x="11921" y="11653"/>
                    <a:pt x="11624" y="12029"/>
                    <a:pt x="11825" y="12406"/>
                  </a:cubicBezTo>
                  <a:lnTo>
                    <a:pt x="21096" y="31889"/>
                  </a:lnTo>
                  <a:cubicBezTo>
                    <a:pt x="21187" y="32193"/>
                    <a:pt x="21096" y="32497"/>
                    <a:pt x="20792" y="32619"/>
                  </a:cubicBezTo>
                  <a:lnTo>
                    <a:pt x="457" y="39823"/>
                  </a:lnTo>
                  <a:cubicBezTo>
                    <a:pt x="1" y="40035"/>
                    <a:pt x="1" y="40674"/>
                    <a:pt x="457" y="40826"/>
                  </a:cubicBezTo>
                  <a:lnTo>
                    <a:pt x="20792" y="48029"/>
                  </a:lnTo>
                  <a:cubicBezTo>
                    <a:pt x="21096" y="48151"/>
                    <a:pt x="21217" y="48516"/>
                    <a:pt x="21096" y="48759"/>
                  </a:cubicBezTo>
                  <a:lnTo>
                    <a:pt x="11825" y="68273"/>
                  </a:lnTo>
                  <a:cubicBezTo>
                    <a:pt x="11625" y="68598"/>
                    <a:pt x="11897" y="69004"/>
                    <a:pt x="12253" y="69004"/>
                  </a:cubicBezTo>
                  <a:cubicBezTo>
                    <a:pt x="12331" y="69004"/>
                    <a:pt x="12412" y="68985"/>
                    <a:pt x="12494" y="68942"/>
                  </a:cubicBezTo>
                  <a:lnTo>
                    <a:pt x="32008" y="59641"/>
                  </a:lnTo>
                  <a:cubicBezTo>
                    <a:pt x="32086" y="59609"/>
                    <a:pt x="32163" y="59594"/>
                    <a:pt x="32235" y="59594"/>
                  </a:cubicBezTo>
                  <a:cubicBezTo>
                    <a:pt x="32443" y="59594"/>
                    <a:pt x="32616" y="59719"/>
                    <a:pt x="32707" y="59945"/>
                  </a:cubicBezTo>
                  <a:lnTo>
                    <a:pt x="39941" y="80279"/>
                  </a:lnTo>
                  <a:cubicBezTo>
                    <a:pt x="40032" y="80507"/>
                    <a:pt x="40237" y="80621"/>
                    <a:pt x="40439" y="80621"/>
                  </a:cubicBezTo>
                  <a:cubicBezTo>
                    <a:pt x="40640" y="80621"/>
                    <a:pt x="40838" y="80507"/>
                    <a:pt x="40914" y="80279"/>
                  </a:cubicBezTo>
                  <a:lnTo>
                    <a:pt x="48148" y="59945"/>
                  </a:lnTo>
                  <a:cubicBezTo>
                    <a:pt x="48215" y="59719"/>
                    <a:pt x="48433" y="59594"/>
                    <a:pt x="48653" y="59594"/>
                  </a:cubicBezTo>
                  <a:cubicBezTo>
                    <a:pt x="48730" y="59594"/>
                    <a:pt x="48807" y="59609"/>
                    <a:pt x="48877" y="59641"/>
                  </a:cubicBezTo>
                  <a:lnTo>
                    <a:pt x="68361" y="68911"/>
                  </a:lnTo>
                  <a:cubicBezTo>
                    <a:pt x="68435" y="68948"/>
                    <a:pt x="68511" y="68965"/>
                    <a:pt x="68585" y="68965"/>
                  </a:cubicBezTo>
                  <a:cubicBezTo>
                    <a:pt x="68934" y="68965"/>
                    <a:pt x="69230" y="68589"/>
                    <a:pt x="69030" y="68212"/>
                  </a:cubicBezTo>
                  <a:lnTo>
                    <a:pt x="59759" y="48729"/>
                  </a:lnTo>
                  <a:cubicBezTo>
                    <a:pt x="59668" y="48425"/>
                    <a:pt x="59759" y="48121"/>
                    <a:pt x="60063" y="47999"/>
                  </a:cubicBezTo>
                  <a:lnTo>
                    <a:pt x="80398" y="40795"/>
                  </a:lnTo>
                  <a:cubicBezTo>
                    <a:pt x="80853" y="40613"/>
                    <a:pt x="80853" y="39944"/>
                    <a:pt x="80398" y="39792"/>
                  </a:cubicBezTo>
                  <a:lnTo>
                    <a:pt x="60063" y="32589"/>
                  </a:lnTo>
                  <a:cubicBezTo>
                    <a:pt x="59759" y="32467"/>
                    <a:pt x="59668" y="32133"/>
                    <a:pt x="59759" y="31859"/>
                  </a:cubicBezTo>
                  <a:lnTo>
                    <a:pt x="69030" y="12375"/>
                  </a:lnTo>
                  <a:cubicBezTo>
                    <a:pt x="69232" y="12021"/>
                    <a:pt x="68950" y="11625"/>
                    <a:pt x="68587" y="11625"/>
                  </a:cubicBezTo>
                  <a:cubicBezTo>
                    <a:pt x="68513" y="11625"/>
                    <a:pt x="68437" y="11641"/>
                    <a:pt x="68361" y="11676"/>
                  </a:cubicBezTo>
                  <a:lnTo>
                    <a:pt x="48877" y="20947"/>
                  </a:lnTo>
                  <a:cubicBezTo>
                    <a:pt x="48799" y="20978"/>
                    <a:pt x="48720" y="20994"/>
                    <a:pt x="48645" y="20994"/>
                  </a:cubicBezTo>
                  <a:cubicBezTo>
                    <a:pt x="48428" y="20994"/>
                    <a:pt x="48238" y="20868"/>
                    <a:pt x="48148" y="20643"/>
                  </a:cubicBezTo>
                  <a:lnTo>
                    <a:pt x="40914" y="339"/>
                  </a:lnTo>
                  <a:cubicBezTo>
                    <a:pt x="40839" y="115"/>
                    <a:pt x="40646" y="1"/>
                    <a:pt x="40448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38" name="Google Shape;1438;p37"/>
          <p:cNvGrpSpPr/>
          <p:nvPr/>
        </p:nvGrpSpPr>
        <p:grpSpPr>
          <a:xfrm>
            <a:off x="685673" y="793734"/>
            <a:ext cx="660985" cy="658663"/>
            <a:chOff x="1660475" y="499508"/>
            <a:chExt cx="890815" cy="887685"/>
          </a:xfrm>
        </p:grpSpPr>
        <p:sp>
          <p:nvSpPr>
            <p:cNvPr id="1439" name="Google Shape;1439;p37"/>
            <p:cNvSpPr/>
            <p:nvPr/>
          </p:nvSpPr>
          <p:spPr>
            <a:xfrm>
              <a:off x="1660475" y="499508"/>
              <a:ext cx="890815" cy="887685"/>
            </a:xfrm>
            <a:custGeom>
              <a:avLst/>
              <a:gdLst/>
              <a:ahLst/>
              <a:cxnLst/>
              <a:rect l="l" t="t" r="r" b="b"/>
              <a:pathLst>
                <a:path w="60610" h="60397" extrusionOk="0">
                  <a:moveTo>
                    <a:pt x="30316" y="1"/>
                  </a:moveTo>
                  <a:cubicBezTo>
                    <a:pt x="30153" y="1"/>
                    <a:pt x="29986" y="84"/>
                    <a:pt x="29910" y="251"/>
                  </a:cubicBezTo>
                  <a:lnTo>
                    <a:pt x="24043" y="15966"/>
                  </a:lnTo>
                  <a:cubicBezTo>
                    <a:pt x="22676" y="19644"/>
                    <a:pt x="19758" y="22562"/>
                    <a:pt x="16080" y="23930"/>
                  </a:cubicBezTo>
                  <a:lnTo>
                    <a:pt x="396" y="29796"/>
                  </a:lnTo>
                  <a:cubicBezTo>
                    <a:pt x="0" y="29948"/>
                    <a:pt x="0" y="30434"/>
                    <a:pt x="396" y="30586"/>
                  </a:cubicBezTo>
                  <a:lnTo>
                    <a:pt x="16080" y="36422"/>
                  </a:lnTo>
                  <a:cubicBezTo>
                    <a:pt x="19758" y="37790"/>
                    <a:pt x="22676" y="40738"/>
                    <a:pt x="24043" y="44416"/>
                  </a:cubicBezTo>
                  <a:lnTo>
                    <a:pt x="29910" y="60100"/>
                  </a:lnTo>
                  <a:cubicBezTo>
                    <a:pt x="29986" y="60298"/>
                    <a:pt x="30145" y="60397"/>
                    <a:pt x="30305" y="60397"/>
                  </a:cubicBezTo>
                  <a:cubicBezTo>
                    <a:pt x="30464" y="60397"/>
                    <a:pt x="30624" y="60298"/>
                    <a:pt x="30700" y="60100"/>
                  </a:cubicBezTo>
                  <a:lnTo>
                    <a:pt x="36536" y="44416"/>
                  </a:lnTo>
                  <a:cubicBezTo>
                    <a:pt x="37934" y="40738"/>
                    <a:pt x="40852" y="37820"/>
                    <a:pt x="44530" y="36453"/>
                  </a:cubicBezTo>
                  <a:lnTo>
                    <a:pt x="60214" y="30586"/>
                  </a:lnTo>
                  <a:cubicBezTo>
                    <a:pt x="60609" y="30434"/>
                    <a:pt x="60609" y="29948"/>
                    <a:pt x="60214" y="29796"/>
                  </a:cubicBezTo>
                  <a:lnTo>
                    <a:pt x="44530" y="23930"/>
                  </a:lnTo>
                  <a:cubicBezTo>
                    <a:pt x="40852" y="22562"/>
                    <a:pt x="37934" y="19644"/>
                    <a:pt x="36536" y="15966"/>
                  </a:cubicBezTo>
                  <a:lnTo>
                    <a:pt x="30700" y="251"/>
                  </a:lnTo>
                  <a:cubicBezTo>
                    <a:pt x="30639" y="84"/>
                    <a:pt x="30480" y="1"/>
                    <a:pt x="30316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37"/>
            <p:cNvSpPr/>
            <p:nvPr/>
          </p:nvSpPr>
          <p:spPr>
            <a:xfrm>
              <a:off x="1850370" y="688900"/>
              <a:ext cx="511005" cy="509404"/>
            </a:xfrm>
            <a:custGeom>
              <a:avLst/>
              <a:gdLst/>
              <a:ahLst/>
              <a:cxnLst/>
              <a:rect l="l" t="t" r="r" b="b"/>
              <a:pathLst>
                <a:path w="48208" h="48057" extrusionOk="0">
                  <a:moveTo>
                    <a:pt x="24104" y="1"/>
                  </a:moveTo>
                  <a:cubicBezTo>
                    <a:pt x="23967" y="1"/>
                    <a:pt x="23830" y="77"/>
                    <a:pt x="23770" y="229"/>
                  </a:cubicBezTo>
                  <a:lnTo>
                    <a:pt x="19119" y="12691"/>
                  </a:lnTo>
                  <a:cubicBezTo>
                    <a:pt x="17994" y="15609"/>
                    <a:pt x="15684" y="17919"/>
                    <a:pt x="12766" y="19044"/>
                  </a:cubicBezTo>
                  <a:lnTo>
                    <a:pt x="304" y="23724"/>
                  </a:lnTo>
                  <a:cubicBezTo>
                    <a:pt x="0" y="23816"/>
                    <a:pt x="0" y="24241"/>
                    <a:pt x="304" y="24363"/>
                  </a:cubicBezTo>
                  <a:lnTo>
                    <a:pt x="12766" y="29044"/>
                  </a:lnTo>
                  <a:cubicBezTo>
                    <a:pt x="15684" y="30138"/>
                    <a:pt x="17994" y="32448"/>
                    <a:pt x="19119" y="35366"/>
                  </a:cubicBezTo>
                  <a:lnTo>
                    <a:pt x="23770" y="47828"/>
                  </a:lnTo>
                  <a:cubicBezTo>
                    <a:pt x="23830" y="47980"/>
                    <a:pt x="23967" y="48056"/>
                    <a:pt x="24104" y="48056"/>
                  </a:cubicBezTo>
                  <a:cubicBezTo>
                    <a:pt x="24241" y="48056"/>
                    <a:pt x="24377" y="47980"/>
                    <a:pt x="24438" y="47828"/>
                  </a:cubicBezTo>
                  <a:lnTo>
                    <a:pt x="29089" y="35366"/>
                  </a:lnTo>
                  <a:cubicBezTo>
                    <a:pt x="30213" y="32448"/>
                    <a:pt x="32524" y="30138"/>
                    <a:pt x="35442" y="29044"/>
                  </a:cubicBezTo>
                  <a:lnTo>
                    <a:pt x="47904" y="24363"/>
                  </a:lnTo>
                  <a:cubicBezTo>
                    <a:pt x="48208" y="24241"/>
                    <a:pt x="48208" y="23816"/>
                    <a:pt x="47904" y="23724"/>
                  </a:cubicBezTo>
                  <a:lnTo>
                    <a:pt x="35442" y="19044"/>
                  </a:lnTo>
                  <a:cubicBezTo>
                    <a:pt x="32524" y="17949"/>
                    <a:pt x="30213" y="15609"/>
                    <a:pt x="29089" y="12691"/>
                  </a:cubicBezTo>
                  <a:lnTo>
                    <a:pt x="24438" y="229"/>
                  </a:lnTo>
                  <a:cubicBezTo>
                    <a:pt x="24377" y="77"/>
                    <a:pt x="24241" y="1"/>
                    <a:pt x="24104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6FD93B3-B9E2-9277-B628-F50B7757C0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1211" y="1628643"/>
            <a:ext cx="4956478" cy="30482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8" grpId="0"/>
      <p:bldP spid="1429" grpId="0" animBg="1"/>
      <p:bldP spid="1430" grpId="0" animBg="1"/>
      <p:bldP spid="1431" grpId="0" animBg="1"/>
      <p:bldP spid="1432" grpId="0" animBg="1"/>
      <p:bldP spid="1433" grpId="0" animBg="1"/>
      <p:bldP spid="143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92C92E-FF4B-3D1A-850D-BAF726616771}"/>
              </a:ext>
            </a:extLst>
          </p:cNvPr>
          <p:cNvSpPr txBox="1"/>
          <p:nvPr/>
        </p:nvSpPr>
        <p:spPr>
          <a:xfrm>
            <a:off x="1390650" y="55859"/>
            <a:ext cx="9753600" cy="1021556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Trò</a:t>
            </a:r>
            <a:r>
              <a:rPr kumimoji="0" lang="en-US" sz="5400" b="0" i="0" u="none" strike="noStrike" kern="0" cap="none" spc="0" normalizeH="0" noProof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5400" b="0" i="0" u="none" strike="noStrike" kern="0" cap="none" spc="0" normalizeH="0" noProof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chơi</a:t>
            </a:r>
            <a:r>
              <a:rPr kumimoji="0" lang="en-US" sz="5400" b="0" i="0" u="none" strike="noStrike" kern="0" cap="none" spc="0" normalizeH="0" noProof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: </a:t>
            </a:r>
            <a:r>
              <a:rPr kumimoji="0" lang="en-US" sz="5400" b="0" i="0" u="none" strike="noStrike" kern="0" cap="none" spc="0" normalizeH="0" noProof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Cầu</a:t>
            </a:r>
            <a:r>
              <a:rPr kumimoji="0" lang="en-US" sz="5400" b="0" i="0" u="none" strike="noStrike" kern="0" cap="none" spc="0" normalizeH="0" noProof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thang – </a:t>
            </a:r>
            <a:r>
              <a:rPr kumimoji="0" lang="en-US" sz="5400" b="0" i="0" u="none" strike="noStrike" kern="0" cap="none" spc="0" normalizeH="0" noProof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cầu</a:t>
            </a:r>
            <a:r>
              <a:rPr kumimoji="0" lang="en-US" sz="5400" b="0" i="0" u="none" strike="noStrike" kern="0" cap="none" spc="0" normalizeH="0" noProof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5400" b="0" i="0" u="none" strike="noStrike" kern="0" cap="none" spc="0" normalizeH="0" noProof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trượt</a:t>
            </a: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rgbClr val="20202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7171E36-A4E3-244F-F465-40DDD26E43B0}"/>
              </a:ext>
            </a:extLst>
          </p:cNvPr>
          <p:cNvSpPr/>
          <p:nvPr/>
        </p:nvSpPr>
        <p:spPr>
          <a:xfrm>
            <a:off x="233917" y="1275906"/>
            <a:ext cx="11780875" cy="5497881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ADFEE7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C1298D-7EC1-8832-C0DA-DED71BF8BDB9}"/>
              </a:ext>
            </a:extLst>
          </p:cNvPr>
          <p:cNvSpPr txBox="1"/>
          <p:nvPr/>
        </p:nvSpPr>
        <p:spPr>
          <a:xfrm>
            <a:off x="685800" y="1400175"/>
            <a:ext cx="4857750" cy="5086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vi-VN" sz="2400" b="1" i="0" u="none" strike="noStrike" dirty="0">
                <a:solidFill>
                  <a:srgbClr val="3131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Cách chơi:</a:t>
            </a:r>
            <a:endParaRPr lang="vi-VN" sz="24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vi-VN" sz="2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• Chơi theo nhóm.</a:t>
            </a:r>
            <a:endParaRPr lang="vi-VN" sz="24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vi-VN" sz="2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• Người chơi bắt đầu từ ô xuất phát. Khi đến lượt, người chơi gieo xúc xắc rồi di chuyển số ô bằng số chấm nhận được. Đọc số lớn hơn trong ô đó. Nếu đọc sai thì phải quay về ô xuất phát trước đó. Khi đến chân cầu thang, em được leo lên. Khi đến đỉnh cầu trượt, em bị trượt xuống, gặp bông hoa thì tự vượt qua.</a:t>
            </a:r>
            <a:endParaRPr lang="vi-VN" sz="24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vi-VN" sz="2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• Trò chơi kết thúc khi có người về đích.</a:t>
            </a:r>
            <a:endParaRPr lang="vi-VN" sz="24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18D0B2-90E6-8AA2-4604-411775865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2071426"/>
            <a:ext cx="5657850" cy="428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94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Google Shape;1428;p37"/>
          <p:cNvSpPr txBox="1">
            <a:spLocks noGrp="1"/>
          </p:cNvSpPr>
          <p:nvPr>
            <p:ph type="title" idx="2"/>
          </p:nvPr>
        </p:nvSpPr>
        <p:spPr>
          <a:xfrm>
            <a:off x="2358697" y="2487360"/>
            <a:ext cx="1717600" cy="126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/>
              <a:t>03</a:t>
            </a:r>
            <a:endParaRPr dirty="0"/>
          </a:p>
        </p:txBody>
      </p:sp>
      <p:sp>
        <p:nvSpPr>
          <p:cNvPr id="1429" name="Google Shape;1429;p37"/>
          <p:cNvSpPr/>
          <p:nvPr/>
        </p:nvSpPr>
        <p:spPr>
          <a:xfrm>
            <a:off x="1995633" y="1670512"/>
            <a:ext cx="152400" cy="1520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0" name="Google Shape;1430;p37"/>
          <p:cNvSpPr/>
          <p:nvPr/>
        </p:nvSpPr>
        <p:spPr>
          <a:xfrm>
            <a:off x="10029517" y="4618404"/>
            <a:ext cx="152400" cy="1520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1" name="Google Shape;1431;p37"/>
          <p:cNvSpPr/>
          <p:nvPr/>
        </p:nvSpPr>
        <p:spPr>
          <a:xfrm>
            <a:off x="6019800" y="4618404"/>
            <a:ext cx="152400" cy="1520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2" name="Google Shape;1432;p37"/>
          <p:cNvSpPr/>
          <p:nvPr/>
        </p:nvSpPr>
        <p:spPr>
          <a:xfrm>
            <a:off x="10029517" y="1670512"/>
            <a:ext cx="152400" cy="1520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3" name="Google Shape;1433;p37"/>
          <p:cNvSpPr/>
          <p:nvPr/>
        </p:nvSpPr>
        <p:spPr>
          <a:xfrm>
            <a:off x="2000275" y="4618404"/>
            <a:ext cx="152400" cy="1520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4" name="Google Shape;1434;p37"/>
          <p:cNvSpPr/>
          <p:nvPr/>
        </p:nvSpPr>
        <p:spPr>
          <a:xfrm>
            <a:off x="6012584" y="1670504"/>
            <a:ext cx="152400" cy="1520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435" name="Google Shape;1435;p37"/>
          <p:cNvGrpSpPr/>
          <p:nvPr/>
        </p:nvGrpSpPr>
        <p:grpSpPr>
          <a:xfrm>
            <a:off x="10890148" y="4241645"/>
            <a:ext cx="832152" cy="830019"/>
            <a:chOff x="300826" y="234887"/>
            <a:chExt cx="1323397" cy="1320003"/>
          </a:xfrm>
        </p:grpSpPr>
        <p:sp>
          <p:nvSpPr>
            <p:cNvPr id="1436" name="Google Shape;1436;p37"/>
            <p:cNvSpPr/>
            <p:nvPr/>
          </p:nvSpPr>
          <p:spPr>
            <a:xfrm>
              <a:off x="300826" y="234887"/>
              <a:ext cx="1323397" cy="1320003"/>
            </a:xfrm>
            <a:custGeom>
              <a:avLst/>
              <a:gdLst/>
              <a:ahLst/>
              <a:cxnLst/>
              <a:rect l="l" t="t" r="r" b="b"/>
              <a:pathLst>
                <a:path w="95140" h="94896" extrusionOk="0">
                  <a:moveTo>
                    <a:pt x="47582" y="1"/>
                  </a:moveTo>
                  <a:cubicBezTo>
                    <a:pt x="47342" y="1"/>
                    <a:pt x="47099" y="137"/>
                    <a:pt x="46993" y="411"/>
                  </a:cubicBezTo>
                  <a:lnTo>
                    <a:pt x="38482" y="24363"/>
                  </a:lnTo>
                  <a:cubicBezTo>
                    <a:pt x="38415" y="24609"/>
                    <a:pt x="38183" y="24756"/>
                    <a:pt x="37932" y="24756"/>
                  </a:cubicBezTo>
                  <a:cubicBezTo>
                    <a:pt x="37842" y="24756"/>
                    <a:pt x="37749" y="24737"/>
                    <a:pt x="37661" y="24697"/>
                  </a:cubicBezTo>
                  <a:lnTo>
                    <a:pt x="14712" y="13785"/>
                  </a:lnTo>
                  <a:cubicBezTo>
                    <a:pt x="14623" y="13735"/>
                    <a:pt x="14531" y="13712"/>
                    <a:pt x="14443" y="13712"/>
                  </a:cubicBezTo>
                  <a:cubicBezTo>
                    <a:pt x="14051" y="13712"/>
                    <a:pt x="13724" y="14154"/>
                    <a:pt x="13922" y="14575"/>
                  </a:cubicBezTo>
                  <a:lnTo>
                    <a:pt x="24804" y="37554"/>
                  </a:lnTo>
                  <a:cubicBezTo>
                    <a:pt x="24956" y="37889"/>
                    <a:pt x="24804" y="38254"/>
                    <a:pt x="24469" y="38375"/>
                  </a:cubicBezTo>
                  <a:lnTo>
                    <a:pt x="518" y="46886"/>
                  </a:lnTo>
                  <a:cubicBezTo>
                    <a:pt x="1" y="47068"/>
                    <a:pt x="1" y="47828"/>
                    <a:pt x="518" y="48041"/>
                  </a:cubicBezTo>
                  <a:lnTo>
                    <a:pt x="24469" y="56552"/>
                  </a:lnTo>
                  <a:cubicBezTo>
                    <a:pt x="24804" y="56643"/>
                    <a:pt x="24956" y="57038"/>
                    <a:pt x="24804" y="57372"/>
                  </a:cubicBezTo>
                  <a:lnTo>
                    <a:pt x="13922" y="80321"/>
                  </a:lnTo>
                  <a:cubicBezTo>
                    <a:pt x="13695" y="80725"/>
                    <a:pt x="14013" y="81171"/>
                    <a:pt x="14441" y="81171"/>
                  </a:cubicBezTo>
                  <a:cubicBezTo>
                    <a:pt x="14528" y="81171"/>
                    <a:pt x="14620" y="81152"/>
                    <a:pt x="14712" y="81111"/>
                  </a:cubicBezTo>
                  <a:lnTo>
                    <a:pt x="37661" y="70230"/>
                  </a:lnTo>
                  <a:cubicBezTo>
                    <a:pt x="37749" y="70190"/>
                    <a:pt x="37842" y="70171"/>
                    <a:pt x="37932" y="70171"/>
                  </a:cubicBezTo>
                  <a:cubicBezTo>
                    <a:pt x="38183" y="70171"/>
                    <a:pt x="38415" y="70318"/>
                    <a:pt x="38482" y="70564"/>
                  </a:cubicBezTo>
                  <a:lnTo>
                    <a:pt x="46993" y="94485"/>
                  </a:lnTo>
                  <a:cubicBezTo>
                    <a:pt x="47099" y="94759"/>
                    <a:pt x="47342" y="94896"/>
                    <a:pt x="47582" y="94896"/>
                  </a:cubicBezTo>
                  <a:cubicBezTo>
                    <a:pt x="47821" y="94896"/>
                    <a:pt x="48057" y="94759"/>
                    <a:pt x="48148" y="94485"/>
                  </a:cubicBezTo>
                  <a:lnTo>
                    <a:pt x="56658" y="70564"/>
                  </a:lnTo>
                  <a:cubicBezTo>
                    <a:pt x="56748" y="70318"/>
                    <a:pt x="56969" y="70171"/>
                    <a:pt x="57213" y="70171"/>
                  </a:cubicBezTo>
                  <a:cubicBezTo>
                    <a:pt x="57301" y="70171"/>
                    <a:pt x="57391" y="70190"/>
                    <a:pt x="57479" y="70230"/>
                  </a:cubicBezTo>
                  <a:lnTo>
                    <a:pt x="80428" y="81111"/>
                  </a:lnTo>
                  <a:cubicBezTo>
                    <a:pt x="80518" y="81162"/>
                    <a:pt x="80609" y="81184"/>
                    <a:pt x="80698" y="81184"/>
                  </a:cubicBezTo>
                  <a:cubicBezTo>
                    <a:pt x="81090" y="81184"/>
                    <a:pt x="81422" y="80743"/>
                    <a:pt x="81249" y="80321"/>
                  </a:cubicBezTo>
                  <a:lnTo>
                    <a:pt x="70337" y="57372"/>
                  </a:lnTo>
                  <a:cubicBezTo>
                    <a:pt x="70185" y="57038"/>
                    <a:pt x="70337" y="56643"/>
                    <a:pt x="70671" y="56552"/>
                  </a:cubicBezTo>
                  <a:lnTo>
                    <a:pt x="94592" y="48041"/>
                  </a:lnTo>
                  <a:cubicBezTo>
                    <a:pt x="95139" y="47828"/>
                    <a:pt x="95139" y="47068"/>
                    <a:pt x="94592" y="46886"/>
                  </a:cubicBezTo>
                  <a:lnTo>
                    <a:pt x="70671" y="38375"/>
                  </a:lnTo>
                  <a:cubicBezTo>
                    <a:pt x="70337" y="38254"/>
                    <a:pt x="70185" y="37889"/>
                    <a:pt x="70337" y="37554"/>
                  </a:cubicBezTo>
                  <a:lnTo>
                    <a:pt x="81249" y="14606"/>
                  </a:lnTo>
                  <a:cubicBezTo>
                    <a:pt x="81453" y="14171"/>
                    <a:pt x="81120" y="13736"/>
                    <a:pt x="80683" y="13736"/>
                  </a:cubicBezTo>
                  <a:cubicBezTo>
                    <a:pt x="80600" y="13736"/>
                    <a:pt x="80515" y="13751"/>
                    <a:pt x="80428" y="13785"/>
                  </a:cubicBezTo>
                  <a:lnTo>
                    <a:pt x="57479" y="24697"/>
                  </a:lnTo>
                  <a:cubicBezTo>
                    <a:pt x="57391" y="24737"/>
                    <a:pt x="57301" y="24756"/>
                    <a:pt x="57213" y="24756"/>
                  </a:cubicBezTo>
                  <a:cubicBezTo>
                    <a:pt x="56969" y="24756"/>
                    <a:pt x="56748" y="24609"/>
                    <a:pt x="56658" y="24363"/>
                  </a:cubicBezTo>
                  <a:lnTo>
                    <a:pt x="48148" y="411"/>
                  </a:lnTo>
                  <a:cubicBezTo>
                    <a:pt x="48057" y="137"/>
                    <a:pt x="47821" y="1"/>
                    <a:pt x="4758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37"/>
            <p:cNvSpPr/>
            <p:nvPr/>
          </p:nvSpPr>
          <p:spPr>
            <a:xfrm>
              <a:off x="529918" y="463375"/>
              <a:ext cx="865340" cy="862857"/>
            </a:xfrm>
            <a:custGeom>
              <a:avLst/>
              <a:gdLst/>
              <a:ahLst/>
              <a:cxnLst/>
              <a:rect l="l" t="t" r="r" b="b"/>
              <a:pathLst>
                <a:path w="80854" h="80622" extrusionOk="0">
                  <a:moveTo>
                    <a:pt x="40448" y="1"/>
                  </a:moveTo>
                  <a:cubicBezTo>
                    <a:pt x="40244" y="1"/>
                    <a:pt x="40034" y="122"/>
                    <a:pt x="39941" y="369"/>
                  </a:cubicBezTo>
                  <a:lnTo>
                    <a:pt x="32707" y="20673"/>
                  </a:lnTo>
                  <a:cubicBezTo>
                    <a:pt x="32637" y="20927"/>
                    <a:pt x="32410" y="21041"/>
                    <a:pt x="32199" y="21041"/>
                  </a:cubicBezTo>
                  <a:cubicBezTo>
                    <a:pt x="32131" y="21041"/>
                    <a:pt x="32066" y="21030"/>
                    <a:pt x="32008" y="21008"/>
                  </a:cubicBezTo>
                  <a:lnTo>
                    <a:pt x="12494" y="11707"/>
                  </a:lnTo>
                  <a:cubicBezTo>
                    <a:pt x="12419" y="11670"/>
                    <a:pt x="12343" y="11653"/>
                    <a:pt x="12270" y="11653"/>
                  </a:cubicBezTo>
                  <a:cubicBezTo>
                    <a:pt x="11921" y="11653"/>
                    <a:pt x="11624" y="12029"/>
                    <a:pt x="11825" y="12406"/>
                  </a:cubicBezTo>
                  <a:lnTo>
                    <a:pt x="21096" y="31889"/>
                  </a:lnTo>
                  <a:cubicBezTo>
                    <a:pt x="21187" y="32193"/>
                    <a:pt x="21096" y="32497"/>
                    <a:pt x="20792" y="32619"/>
                  </a:cubicBezTo>
                  <a:lnTo>
                    <a:pt x="457" y="39823"/>
                  </a:lnTo>
                  <a:cubicBezTo>
                    <a:pt x="1" y="40035"/>
                    <a:pt x="1" y="40674"/>
                    <a:pt x="457" y="40826"/>
                  </a:cubicBezTo>
                  <a:lnTo>
                    <a:pt x="20792" y="48029"/>
                  </a:lnTo>
                  <a:cubicBezTo>
                    <a:pt x="21096" y="48151"/>
                    <a:pt x="21217" y="48516"/>
                    <a:pt x="21096" y="48759"/>
                  </a:cubicBezTo>
                  <a:lnTo>
                    <a:pt x="11825" y="68273"/>
                  </a:lnTo>
                  <a:cubicBezTo>
                    <a:pt x="11625" y="68598"/>
                    <a:pt x="11897" y="69004"/>
                    <a:pt x="12253" y="69004"/>
                  </a:cubicBezTo>
                  <a:cubicBezTo>
                    <a:pt x="12331" y="69004"/>
                    <a:pt x="12412" y="68985"/>
                    <a:pt x="12494" y="68942"/>
                  </a:cubicBezTo>
                  <a:lnTo>
                    <a:pt x="32008" y="59641"/>
                  </a:lnTo>
                  <a:cubicBezTo>
                    <a:pt x="32086" y="59609"/>
                    <a:pt x="32163" y="59594"/>
                    <a:pt x="32235" y="59594"/>
                  </a:cubicBezTo>
                  <a:cubicBezTo>
                    <a:pt x="32443" y="59594"/>
                    <a:pt x="32616" y="59719"/>
                    <a:pt x="32707" y="59945"/>
                  </a:cubicBezTo>
                  <a:lnTo>
                    <a:pt x="39941" y="80279"/>
                  </a:lnTo>
                  <a:cubicBezTo>
                    <a:pt x="40032" y="80507"/>
                    <a:pt x="40237" y="80621"/>
                    <a:pt x="40439" y="80621"/>
                  </a:cubicBezTo>
                  <a:cubicBezTo>
                    <a:pt x="40640" y="80621"/>
                    <a:pt x="40838" y="80507"/>
                    <a:pt x="40914" y="80279"/>
                  </a:cubicBezTo>
                  <a:lnTo>
                    <a:pt x="48148" y="59945"/>
                  </a:lnTo>
                  <a:cubicBezTo>
                    <a:pt x="48215" y="59719"/>
                    <a:pt x="48433" y="59594"/>
                    <a:pt x="48653" y="59594"/>
                  </a:cubicBezTo>
                  <a:cubicBezTo>
                    <a:pt x="48730" y="59594"/>
                    <a:pt x="48807" y="59609"/>
                    <a:pt x="48877" y="59641"/>
                  </a:cubicBezTo>
                  <a:lnTo>
                    <a:pt x="68361" y="68911"/>
                  </a:lnTo>
                  <a:cubicBezTo>
                    <a:pt x="68435" y="68948"/>
                    <a:pt x="68511" y="68965"/>
                    <a:pt x="68585" y="68965"/>
                  </a:cubicBezTo>
                  <a:cubicBezTo>
                    <a:pt x="68934" y="68965"/>
                    <a:pt x="69230" y="68589"/>
                    <a:pt x="69030" y="68212"/>
                  </a:cubicBezTo>
                  <a:lnTo>
                    <a:pt x="59759" y="48729"/>
                  </a:lnTo>
                  <a:cubicBezTo>
                    <a:pt x="59668" y="48425"/>
                    <a:pt x="59759" y="48121"/>
                    <a:pt x="60063" y="47999"/>
                  </a:cubicBezTo>
                  <a:lnTo>
                    <a:pt x="80398" y="40795"/>
                  </a:lnTo>
                  <a:cubicBezTo>
                    <a:pt x="80853" y="40613"/>
                    <a:pt x="80853" y="39944"/>
                    <a:pt x="80398" y="39792"/>
                  </a:cubicBezTo>
                  <a:lnTo>
                    <a:pt x="60063" y="32589"/>
                  </a:lnTo>
                  <a:cubicBezTo>
                    <a:pt x="59759" y="32467"/>
                    <a:pt x="59668" y="32133"/>
                    <a:pt x="59759" y="31859"/>
                  </a:cubicBezTo>
                  <a:lnTo>
                    <a:pt x="69030" y="12375"/>
                  </a:lnTo>
                  <a:cubicBezTo>
                    <a:pt x="69232" y="12021"/>
                    <a:pt x="68950" y="11625"/>
                    <a:pt x="68587" y="11625"/>
                  </a:cubicBezTo>
                  <a:cubicBezTo>
                    <a:pt x="68513" y="11625"/>
                    <a:pt x="68437" y="11641"/>
                    <a:pt x="68361" y="11676"/>
                  </a:cubicBezTo>
                  <a:lnTo>
                    <a:pt x="48877" y="20947"/>
                  </a:lnTo>
                  <a:cubicBezTo>
                    <a:pt x="48799" y="20978"/>
                    <a:pt x="48720" y="20994"/>
                    <a:pt x="48645" y="20994"/>
                  </a:cubicBezTo>
                  <a:cubicBezTo>
                    <a:pt x="48428" y="20994"/>
                    <a:pt x="48238" y="20868"/>
                    <a:pt x="48148" y="20643"/>
                  </a:cubicBezTo>
                  <a:lnTo>
                    <a:pt x="40914" y="339"/>
                  </a:lnTo>
                  <a:cubicBezTo>
                    <a:pt x="40839" y="115"/>
                    <a:pt x="40646" y="1"/>
                    <a:pt x="40448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38" name="Google Shape;1438;p37"/>
          <p:cNvGrpSpPr/>
          <p:nvPr/>
        </p:nvGrpSpPr>
        <p:grpSpPr>
          <a:xfrm>
            <a:off x="685673" y="793734"/>
            <a:ext cx="660985" cy="658663"/>
            <a:chOff x="1660475" y="499508"/>
            <a:chExt cx="890815" cy="887685"/>
          </a:xfrm>
        </p:grpSpPr>
        <p:sp>
          <p:nvSpPr>
            <p:cNvPr id="1439" name="Google Shape;1439;p37"/>
            <p:cNvSpPr/>
            <p:nvPr/>
          </p:nvSpPr>
          <p:spPr>
            <a:xfrm>
              <a:off x="1660475" y="499508"/>
              <a:ext cx="890815" cy="887685"/>
            </a:xfrm>
            <a:custGeom>
              <a:avLst/>
              <a:gdLst/>
              <a:ahLst/>
              <a:cxnLst/>
              <a:rect l="l" t="t" r="r" b="b"/>
              <a:pathLst>
                <a:path w="60610" h="60397" extrusionOk="0">
                  <a:moveTo>
                    <a:pt x="30316" y="1"/>
                  </a:moveTo>
                  <a:cubicBezTo>
                    <a:pt x="30153" y="1"/>
                    <a:pt x="29986" y="84"/>
                    <a:pt x="29910" y="251"/>
                  </a:cubicBezTo>
                  <a:lnTo>
                    <a:pt x="24043" y="15966"/>
                  </a:lnTo>
                  <a:cubicBezTo>
                    <a:pt x="22676" y="19644"/>
                    <a:pt x="19758" y="22562"/>
                    <a:pt x="16080" y="23930"/>
                  </a:cubicBezTo>
                  <a:lnTo>
                    <a:pt x="396" y="29796"/>
                  </a:lnTo>
                  <a:cubicBezTo>
                    <a:pt x="0" y="29948"/>
                    <a:pt x="0" y="30434"/>
                    <a:pt x="396" y="30586"/>
                  </a:cubicBezTo>
                  <a:lnTo>
                    <a:pt x="16080" y="36422"/>
                  </a:lnTo>
                  <a:cubicBezTo>
                    <a:pt x="19758" y="37790"/>
                    <a:pt x="22676" y="40738"/>
                    <a:pt x="24043" y="44416"/>
                  </a:cubicBezTo>
                  <a:lnTo>
                    <a:pt x="29910" y="60100"/>
                  </a:lnTo>
                  <a:cubicBezTo>
                    <a:pt x="29986" y="60298"/>
                    <a:pt x="30145" y="60397"/>
                    <a:pt x="30305" y="60397"/>
                  </a:cubicBezTo>
                  <a:cubicBezTo>
                    <a:pt x="30464" y="60397"/>
                    <a:pt x="30624" y="60298"/>
                    <a:pt x="30700" y="60100"/>
                  </a:cubicBezTo>
                  <a:lnTo>
                    <a:pt x="36536" y="44416"/>
                  </a:lnTo>
                  <a:cubicBezTo>
                    <a:pt x="37934" y="40738"/>
                    <a:pt x="40852" y="37820"/>
                    <a:pt x="44530" y="36453"/>
                  </a:cubicBezTo>
                  <a:lnTo>
                    <a:pt x="60214" y="30586"/>
                  </a:lnTo>
                  <a:cubicBezTo>
                    <a:pt x="60609" y="30434"/>
                    <a:pt x="60609" y="29948"/>
                    <a:pt x="60214" y="29796"/>
                  </a:cubicBezTo>
                  <a:lnTo>
                    <a:pt x="44530" y="23930"/>
                  </a:lnTo>
                  <a:cubicBezTo>
                    <a:pt x="40852" y="22562"/>
                    <a:pt x="37934" y="19644"/>
                    <a:pt x="36536" y="15966"/>
                  </a:cubicBezTo>
                  <a:lnTo>
                    <a:pt x="30700" y="251"/>
                  </a:lnTo>
                  <a:cubicBezTo>
                    <a:pt x="30639" y="84"/>
                    <a:pt x="30480" y="1"/>
                    <a:pt x="30316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37"/>
            <p:cNvSpPr/>
            <p:nvPr/>
          </p:nvSpPr>
          <p:spPr>
            <a:xfrm>
              <a:off x="1850370" y="688900"/>
              <a:ext cx="511005" cy="509404"/>
            </a:xfrm>
            <a:custGeom>
              <a:avLst/>
              <a:gdLst/>
              <a:ahLst/>
              <a:cxnLst/>
              <a:rect l="l" t="t" r="r" b="b"/>
              <a:pathLst>
                <a:path w="48208" h="48057" extrusionOk="0">
                  <a:moveTo>
                    <a:pt x="24104" y="1"/>
                  </a:moveTo>
                  <a:cubicBezTo>
                    <a:pt x="23967" y="1"/>
                    <a:pt x="23830" y="77"/>
                    <a:pt x="23770" y="229"/>
                  </a:cubicBezTo>
                  <a:lnTo>
                    <a:pt x="19119" y="12691"/>
                  </a:lnTo>
                  <a:cubicBezTo>
                    <a:pt x="17994" y="15609"/>
                    <a:pt x="15684" y="17919"/>
                    <a:pt x="12766" y="19044"/>
                  </a:cubicBezTo>
                  <a:lnTo>
                    <a:pt x="304" y="23724"/>
                  </a:lnTo>
                  <a:cubicBezTo>
                    <a:pt x="0" y="23816"/>
                    <a:pt x="0" y="24241"/>
                    <a:pt x="304" y="24363"/>
                  </a:cubicBezTo>
                  <a:lnTo>
                    <a:pt x="12766" y="29044"/>
                  </a:lnTo>
                  <a:cubicBezTo>
                    <a:pt x="15684" y="30138"/>
                    <a:pt x="17994" y="32448"/>
                    <a:pt x="19119" y="35366"/>
                  </a:cubicBezTo>
                  <a:lnTo>
                    <a:pt x="23770" y="47828"/>
                  </a:lnTo>
                  <a:cubicBezTo>
                    <a:pt x="23830" y="47980"/>
                    <a:pt x="23967" y="48056"/>
                    <a:pt x="24104" y="48056"/>
                  </a:cubicBezTo>
                  <a:cubicBezTo>
                    <a:pt x="24241" y="48056"/>
                    <a:pt x="24377" y="47980"/>
                    <a:pt x="24438" y="47828"/>
                  </a:cubicBezTo>
                  <a:lnTo>
                    <a:pt x="29089" y="35366"/>
                  </a:lnTo>
                  <a:cubicBezTo>
                    <a:pt x="30213" y="32448"/>
                    <a:pt x="32524" y="30138"/>
                    <a:pt x="35442" y="29044"/>
                  </a:cubicBezTo>
                  <a:lnTo>
                    <a:pt x="47904" y="24363"/>
                  </a:lnTo>
                  <a:cubicBezTo>
                    <a:pt x="48208" y="24241"/>
                    <a:pt x="48208" y="23816"/>
                    <a:pt x="47904" y="23724"/>
                  </a:cubicBezTo>
                  <a:lnTo>
                    <a:pt x="35442" y="19044"/>
                  </a:lnTo>
                  <a:cubicBezTo>
                    <a:pt x="32524" y="17949"/>
                    <a:pt x="30213" y="15609"/>
                    <a:pt x="29089" y="12691"/>
                  </a:cubicBezTo>
                  <a:lnTo>
                    <a:pt x="24438" y="229"/>
                  </a:lnTo>
                  <a:cubicBezTo>
                    <a:pt x="24377" y="77"/>
                    <a:pt x="24241" y="1"/>
                    <a:pt x="24104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6A929992-3CE6-1BBD-AB35-712FEF38D3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1636" y="1761993"/>
            <a:ext cx="4956478" cy="30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45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29BAF5-A753-2E7B-77CB-3BC7BC964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820" y="206205"/>
            <a:ext cx="10642381" cy="56611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845BCC6-D1D9-FBE9-12A7-3DC6B75818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0137" y="5322351"/>
            <a:ext cx="3324640" cy="8941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BF3D04-89E3-472A-C709-2F78B9A79B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36364" y="-333446"/>
            <a:ext cx="3596271" cy="3370228"/>
          </a:xfrm>
          <a:prstGeom prst="rect">
            <a:avLst/>
          </a:prstGeom>
        </p:spPr>
      </p:pic>
      <p:sp>
        <p:nvSpPr>
          <p:cNvPr id="6" name="Google Shape;4250;p44">
            <a:extLst>
              <a:ext uri="{FF2B5EF4-FFF2-40B4-BE49-F238E27FC236}">
                <a16:creationId xmlns:a16="http://schemas.microsoft.com/office/drawing/2014/main" id="{1118A9E0-6401-6BB5-CDB0-B6F2F4EB090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20650" y="2253151"/>
            <a:ext cx="7828225" cy="3069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b="1" i="0" dirty="0">
                <a:latin typeface="Cambria" panose="02040503050406030204" pitchFamily="18" charset="0"/>
                <a:ea typeface="Cambria" panose="02040503050406030204" pitchFamily="18" charset="0"/>
              </a:rPr>
              <a:t>CÁC EM HÃY DÙNG BẢNG CON ĐẶT TÍNH VÀ TÍNH CÁC PHÉP TÍNH SAU NHÉ !</a:t>
            </a:r>
            <a:endParaRPr b="1" i="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41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2BF87145-7C5C-1B15-1134-1015AF795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8553" y="433573"/>
            <a:ext cx="11918313" cy="5990855"/>
          </a:xfrm>
          <a:prstGeom prst="rect">
            <a:avLst/>
          </a:prstGeom>
        </p:spPr>
      </p:pic>
      <p:sp>
        <p:nvSpPr>
          <p:cNvPr id="20" name="Google Shape;4191;p39">
            <a:extLst>
              <a:ext uri="{FF2B5EF4-FFF2-40B4-BE49-F238E27FC236}">
                <a16:creationId xmlns:a16="http://schemas.microsoft.com/office/drawing/2014/main" id="{7F58C30D-55F8-AA7E-18AA-8472472A32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0315" y="2767777"/>
            <a:ext cx="4514843" cy="174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6000" dirty="0"/>
              <a:t>17,8 + 8,6 </a:t>
            </a:r>
            <a:endParaRPr sz="6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6133D8B-782D-8B6C-5679-0032002F03F5}"/>
              </a:ext>
            </a:extLst>
          </p:cNvPr>
          <p:cNvSpPr txBox="1"/>
          <p:nvPr/>
        </p:nvSpPr>
        <p:spPr>
          <a:xfrm>
            <a:off x="7075714" y="1090216"/>
            <a:ext cx="419099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8800" b="1" kern="0" dirty="0">
                <a:solidFill>
                  <a:srgbClr val="000000"/>
                </a:solidFill>
                <a:latin typeface="Bevan" panose="020B0604020202020204" charset="0"/>
                <a:cs typeface="Arial"/>
                <a:sym typeface="Arial"/>
              </a:rPr>
              <a:t>17,8</a:t>
            </a:r>
            <a:endParaRPr lang="en-US" sz="8800" b="1" kern="0" dirty="0">
              <a:solidFill>
                <a:srgbClr val="000000"/>
              </a:solidFill>
              <a:latin typeface="Bevan" panose="020B0604020202020204" charset="0"/>
              <a:cs typeface="Arial"/>
              <a:sym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127ECBF-3A52-72D0-4733-F4E514935555}"/>
              </a:ext>
            </a:extLst>
          </p:cNvPr>
          <p:cNvSpPr txBox="1"/>
          <p:nvPr/>
        </p:nvSpPr>
        <p:spPr>
          <a:xfrm>
            <a:off x="6313717" y="2076170"/>
            <a:ext cx="1023255" cy="99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5867" b="1" kern="0" dirty="0">
                <a:solidFill>
                  <a:srgbClr val="000000"/>
                </a:solidFill>
                <a:latin typeface="Bevan" panose="020B0604020202020204" charset="0"/>
                <a:cs typeface="Arial"/>
                <a:sym typeface="Arial"/>
              </a:rPr>
              <a:t>+</a:t>
            </a:r>
            <a:endParaRPr lang="en-US" sz="5867" b="1" kern="0" dirty="0">
              <a:solidFill>
                <a:srgbClr val="000000"/>
              </a:solidFill>
              <a:latin typeface="Bevan" panose="020B0604020202020204" charset="0"/>
              <a:cs typeface="Arial"/>
              <a:sym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25C5241-AF26-3E88-CF62-4B9FA9E6E3ED}"/>
              </a:ext>
            </a:extLst>
          </p:cNvPr>
          <p:cNvSpPr txBox="1"/>
          <p:nvPr/>
        </p:nvSpPr>
        <p:spPr>
          <a:xfrm>
            <a:off x="7742463" y="2442371"/>
            <a:ext cx="419099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8800" b="1" kern="0" dirty="0">
                <a:solidFill>
                  <a:srgbClr val="000000"/>
                </a:solidFill>
                <a:latin typeface="Bevan" panose="020B0604020202020204" charset="0"/>
                <a:cs typeface="Arial"/>
                <a:sym typeface="Arial"/>
              </a:rPr>
              <a:t>8,6</a:t>
            </a:r>
            <a:endParaRPr lang="en-US" sz="8800" b="1" kern="0" dirty="0">
              <a:solidFill>
                <a:srgbClr val="000000"/>
              </a:solidFill>
              <a:latin typeface="Bevan" panose="020B0604020202020204" charset="0"/>
              <a:cs typeface="Arial"/>
              <a:sym typeface="Arial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E6DB0BB-77B0-5C11-C245-AD12BD8E4B5D}"/>
              </a:ext>
            </a:extLst>
          </p:cNvPr>
          <p:cNvCxnSpPr>
            <a:cxnSpLocks/>
          </p:cNvCxnSpPr>
          <p:nvPr/>
        </p:nvCxnSpPr>
        <p:spPr>
          <a:xfrm flipH="1">
            <a:off x="6742340" y="3862035"/>
            <a:ext cx="325891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0280323-8C69-5613-065A-9FF4A55E3BEE}"/>
              </a:ext>
            </a:extLst>
          </p:cNvPr>
          <p:cNvSpPr txBox="1"/>
          <p:nvPr/>
        </p:nvSpPr>
        <p:spPr>
          <a:xfrm>
            <a:off x="7267575" y="3648167"/>
            <a:ext cx="446517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8800" b="1" kern="0" dirty="0">
                <a:solidFill>
                  <a:srgbClr val="000000"/>
                </a:solidFill>
                <a:latin typeface="Bevan" panose="020B0604020202020204" charset="0"/>
                <a:cs typeface="Arial"/>
                <a:sym typeface="Arial"/>
              </a:rPr>
              <a:t>26,4</a:t>
            </a:r>
            <a:endParaRPr lang="en-US" sz="8800" b="1" kern="0" dirty="0">
              <a:solidFill>
                <a:srgbClr val="000000"/>
              </a:solidFill>
              <a:latin typeface="Bevan" panose="020B060402020202020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386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2BF87145-7C5C-1B15-1134-1015AF795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8553" y="433573"/>
            <a:ext cx="11918313" cy="5990855"/>
          </a:xfrm>
          <a:prstGeom prst="rect">
            <a:avLst/>
          </a:prstGeom>
        </p:spPr>
      </p:pic>
      <p:sp>
        <p:nvSpPr>
          <p:cNvPr id="20" name="Google Shape;4191;p39">
            <a:extLst>
              <a:ext uri="{FF2B5EF4-FFF2-40B4-BE49-F238E27FC236}">
                <a16:creationId xmlns:a16="http://schemas.microsoft.com/office/drawing/2014/main" id="{7F58C30D-55F8-AA7E-18AA-8472472A32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0315" y="2767777"/>
            <a:ext cx="4514843" cy="174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6000" dirty="0"/>
              <a:t>15,9 + 8,75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6133D8B-782D-8B6C-5679-0032002F03F5}"/>
              </a:ext>
            </a:extLst>
          </p:cNvPr>
          <p:cNvSpPr txBox="1"/>
          <p:nvPr/>
        </p:nvSpPr>
        <p:spPr>
          <a:xfrm>
            <a:off x="7075714" y="1090216"/>
            <a:ext cx="419099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8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van" panose="020B0604020202020204" charset="0"/>
                <a:ea typeface="+mn-ea"/>
                <a:cs typeface="Arial"/>
                <a:sym typeface="Arial"/>
              </a:rPr>
              <a:t>15,9</a:t>
            </a:r>
            <a:endParaRPr kumimoji="0" lang="en-US" sz="8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van" panose="020B0604020202020204" charset="0"/>
              <a:ea typeface="+mn-ea"/>
              <a:cs typeface="Arial"/>
              <a:sym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127ECBF-3A52-72D0-4733-F4E514935555}"/>
              </a:ext>
            </a:extLst>
          </p:cNvPr>
          <p:cNvSpPr txBox="1"/>
          <p:nvPr/>
        </p:nvSpPr>
        <p:spPr>
          <a:xfrm>
            <a:off x="6313717" y="2076170"/>
            <a:ext cx="1023255" cy="99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58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van" panose="020B0604020202020204" charset="0"/>
                <a:ea typeface="+mn-ea"/>
                <a:cs typeface="Arial"/>
                <a:sym typeface="Arial"/>
              </a:rPr>
              <a:t>+</a:t>
            </a:r>
            <a:endParaRPr kumimoji="0" lang="en-US" sz="5867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van" panose="020B0604020202020204" charset="0"/>
              <a:ea typeface="+mn-ea"/>
              <a:cs typeface="Arial"/>
              <a:sym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25C5241-AF26-3E88-CF62-4B9FA9E6E3ED}"/>
              </a:ext>
            </a:extLst>
          </p:cNvPr>
          <p:cNvSpPr txBox="1"/>
          <p:nvPr/>
        </p:nvSpPr>
        <p:spPr>
          <a:xfrm>
            <a:off x="7732938" y="2432846"/>
            <a:ext cx="419099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8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van" panose="020B0604020202020204" charset="0"/>
                <a:ea typeface="+mn-ea"/>
                <a:cs typeface="Arial"/>
                <a:sym typeface="Arial"/>
              </a:rPr>
              <a:t>8,75</a:t>
            </a:r>
            <a:endParaRPr kumimoji="0" lang="en-US" sz="8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van" panose="020B0604020202020204" charset="0"/>
              <a:ea typeface="+mn-ea"/>
              <a:cs typeface="Arial"/>
              <a:sym typeface="Arial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E6DB0BB-77B0-5C11-C245-AD12BD8E4B5D}"/>
              </a:ext>
            </a:extLst>
          </p:cNvPr>
          <p:cNvCxnSpPr>
            <a:cxnSpLocks/>
          </p:cNvCxnSpPr>
          <p:nvPr/>
        </p:nvCxnSpPr>
        <p:spPr>
          <a:xfrm flipH="1">
            <a:off x="6742340" y="3862035"/>
            <a:ext cx="325891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0280323-8C69-5613-065A-9FF4A55E3BEE}"/>
              </a:ext>
            </a:extLst>
          </p:cNvPr>
          <p:cNvSpPr txBox="1"/>
          <p:nvPr/>
        </p:nvSpPr>
        <p:spPr>
          <a:xfrm>
            <a:off x="7267575" y="3648167"/>
            <a:ext cx="446517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8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van" panose="020B0604020202020204" charset="0"/>
                <a:ea typeface="+mn-ea"/>
                <a:cs typeface="Arial"/>
                <a:sym typeface="Arial"/>
              </a:rPr>
              <a:t>24,65</a:t>
            </a:r>
            <a:endParaRPr kumimoji="0" lang="en-US" sz="8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van" panose="020B060402020202020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8979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2BF87145-7C5C-1B15-1134-1015AF795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8553" y="433573"/>
            <a:ext cx="11918313" cy="5990855"/>
          </a:xfrm>
          <a:prstGeom prst="rect">
            <a:avLst/>
          </a:prstGeom>
        </p:spPr>
      </p:pic>
      <p:sp>
        <p:nvSpPr>
          <p:cNvPr id="20" name="Google Shape;4191;p39">
            <a:extLst>
              <a:ext uri="{FF2B5EF4-FFF2-40B4-BE49-F238E27FC236}">
                <a16:creationId xmlns:a16="http://schemas.microsoft.com/office/drawing/2014/main" id="{7F58C30D-55F8-AA7E-18AA-8472472A32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0315" y="2767777"/>
            <a:ext cx="4514843" cy="174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6000"/>
              <a:t>32,6 + 4,8 </a:t>
            </a:r>
            <a:endParaRPr lang="en" sz="6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6133D8B-782D-8B6C-5679-0032002F03F5}"/>
              </a:ext>
            </a:extLst>
          </p:cNvPr>
          <p:cNvSpPr txBox="1"/>
          <p:nvPr/>
        </p:nvSpPr>
        <p:spPr>
          <a:xfrm>
            <a:off x="7075714" y="1090216"/>
            <a:ext cx="419099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8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van" panose="020B0604020202020204" charset="0"/>
                <a:ea typeface="+mn-ea"/>
                <a:cs typeface="Arial"/>
                <a:sym typeface="Arial"/>
              </a:rPr>
              <a:t>32,6</a:t>
            </a:r>
            <a:endParaRPr kumimoji="0" lang="en-US" sz="8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van" panose="020B0604020202020204" charset="0"/>
              <a:ea typeface="+mn-ea"/>
              <a:cs typeface="Arial"/>
              <a:sym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127ECBF-3A52-72D0-4733-F4E514935555}"/>
              </a:ext>
            </a:extLst>
          </p:cNvPr>
          <p:cNvSpPr txBox="1"/>
          <p:nvPr/>
        </p:nvSpPr>
        <p:spPr>
          <a:xfrm>
            <a:off x="6313717" y="2076170"/>
            <a:ext cx="1023255" cy="99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58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van" panose="020B0604020202020204" charset="0"/>
                <a:ea typeface="+mn-ea"/>
                <a:cs typeface="Arial"/>
                <a:sym typeface="Arial"/>
              </a:rPr>
              <a:t>+</a:t>
            </a:r>
            <a:endParaRPr kumimoji="0" lang="en-US" sz="5867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van" panose="020B0604020202020204" charset="0"/>
              <a:ea typeface="+mn-ea"/>
              <a:cs typeface="Arial"/>
              <a:sym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25C5241-AF26-3E88-CF62-4B9FA9E6E3ED}"/>
              </a:ext>
            </a:extLst>
          </p:cNvPr>
          <p:cNvSpPr txBox="1"/>
          <p:nvPr/>
        </p:nvSpPr>
        <p:spPr>
          <a:xfrm>
            <a:off x="7732938" y="2432846"/>
            <a:ext cx="419099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8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van" panose="020B0604020202020204" charset="0"/>
                <a:ea typeface="+mn-ea"/>
                <a:cs typeface="Arial"/>
                <a:sym typeface="Arial"/>
              </a:rPr>
              <a:t>4,8</a:t>
            </a:r>
            <a:endParaRPr kumimoji="0" lang="en-US" sz="8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van" panose="020B0604020202020204" charset="0"/>
              <a:ea typeface="+mn-ea"/>
              <a:cs typeface="Arial"/>
              <a:sym typeface="Arial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E6DB0BB-77B0-5C11-C245-AD12BD8E4B5D}"/>
              </a:ext>
            </a:extLst>
          </p:cNvPr>
          <p:cNvCxnSpPr>
            <a:cxnSpLocks/>
          </p:cNvCxnSpPr>
          <p:nvPr/>
        </p:nvCxnSpPr>
        <p:spPr>
          <a:xfrm flipH="1">
            <a:off x="6742340" y="3862035"/>
            <a:ext cx="325891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0280323-8C69-5613-065A-9FF4A55E3BEE}"/>
              </a:ext>
            </a:extLst>
          </p:cNvPr>
          <p:cNvSpPr txBox="1"/>
          <p:nvPr/>
        </p:nvSpPr>
        <p:spPr>
          <a:xfrm>
            <a:off x="7267575" y="3648167"/>
            <a:ext cx="446517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8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van" panose="020B0604020202020204" charset="0"/>
                <a:ea typeface="+mn-ea"/>
                <a:cs typeface="Arial"/>
                <a:sym typeface="Arial"/>
              </a:rPr>
              <a:t>37,4</a:t>
            </a:r>
            <a:endParaRPr kumimoji="0" lang="en-US" sz="8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van" panose="020B060402020202020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387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6" name="Google Shape;1356;p34"/>
          <p:cNvGrpSpPr/>
          <p:nvPr/>
        </p:nvGrpSpPr>
        <p:grpSpPr>
          <a:xfrm>
            <a:off x="10333167" y="5383684"/>
            <a:ext cx="616584" cy="679219"/>
            <a:chOff x="7979400" y="3952400"/>
            <a:chExt cx="462438" cy="509414"/>
          </a:xfrm>
        </p:grpSpPr>
        <p:sp>
          <p:nvSpPr>
            <p:cNvPr id="1357" name="Google Shape;1357;p34"/>
            <p:cNvSpPr/>
            <p:nvPr/>
          </p:nvSpPr>
          <p:spPr>
            <a:xfrm>
              <a:off x="7994646" y="3965946"/>
              <a:ext cx="432776" cy="482065"/>
            </a:xfrm>
            <a:custGeom>
              <a:avLst/>
              <a:gdLst/>
              <a:ahLst/>
              <a:cxnLst/>
              <a:rect l="l" t="t" r="r" b="b"/>
              <a:pathLst>
                <a:path w="43770" h="48755" extrusionOk="0">
                  <a:moveTo>
                    <a:pt x="1" y="0"/>
                  </a:moveTo>
                  <a:lnTo>
                    <a:pt x="11577" y="41551"/>
                  </a:lnTo>
                  <a:lnTo>
                    <a:pt x="17238" y="28180"/>
                  </a:lnTo>
                  <a:lnTo>
                    <a:pt x="36503" y="48754"/>
                  </a:lnTo>
                  <a:lnTo>
                    <a:pt x="43769" y="41931"/>
                  </a:lnTo>
                  <a:lnTo>
                    <a:pt x="24504" y="21378"/>
                  </a:lnTo>
                  <a:lnTo>
                    <a:pt x="37749" y="1704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2160000" algn="bl" rotWithShape="0">
                <a:srgbClr val="000000"/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p34"/>
            <p:cNvSpPr/>
            <p:nvPr/>
          </p:nvSpPr>
          <p:spPr>
            <a:xfrm>
              <a:off x="7979400" y="3952400"/>
              <a:ext cx="462438" cy="509414"/>
            </a:xfrm>
            <a:custGeom>
              <a:avLst/>
              <a:gdLst/>
              <a:ahLst/>
              <a:cxnLst/>
              <a:rect l="l" t="t" r="r" b="b"/>
              <a:pathLst>
                <a:path w="46770" h="51521" extrusionOk="0">
                  <a:moveTo>
                    <a:pt x="3676" y="3884"/>
                  </a:moveTo>
                  <a:lnTo>
                    <a:pt x="35468" y="18206"/>
                  </a:lnTo>
                  <a:lnTo>
                    <a:pt x="25603" y="21417"/>
                  </a:lnTo>
                  <a:cubicBezTo>
                    <a:pt x="25159" y="21586"/>
                    <a:pt x="24800" y="21945"/>
                    <a:pt x="24694" y="22388"/>
                  </a:cubicBezTo>
                  <a:cubicBezTo>
                    <a:pt x="24589" y="22853"/>
                    <a:pt x="24716" y="23339"/>
                    <a:pt x="25032" y="23698"/>
                  </a:cubicBezTo>
                  <a:lnTo>
                    <a:pt x="43368" y="43259"/>
                  </a:lnTo>
                  <a:lnTo>
                    <a:pt x="38129" y="48160"/>
                  </a:lnTo>
                  <a:lnTo>
                    <a:pt x="19794" y="28599"/>
                  </a:lnTo>
                  <a:cubicBezTo>
                    <a:pt x="19531" y="28319"/>
                    <a:pt x="19167" y="28155"/>
                    <a:pt x="18774" y="28155"/>
                  </a:cubicBezTo>
                  <a:cubicBezTo>
                    <a:pt x="18692" y="28155"/>
                    <a:pt x="18610" y="28162"/>
                    <a:pt x="18526" y="28176"/>
                  </a:cubicBezTo>
                  <a:cubicBezTo>
                    <a:pt x="18083" y="28261"/>
                    <a:pt x="17681" y="28578"/>
                    <a:pt x="17512" y="29000"/>
                  </a:cubicBezTo>
                  <a:lnTo>
                    <a:pt x="13414" y="38696"/>
                  </a:lnTo>
                  <a:lnTo>
                    <a:pt x="3676" y="3884"/>
                  </a:lnTo>
                  <a:close/>
                  <a:moveTo>
                    <a:pt x="1515" y="0"/>
                  </a:moveTo>
                  <a:cubicBezTo>
                    <a:pt x="1185" y="0"/>
                    <a:pt x="862" y="126"/>
                    <a:pt x="592" y="356"/>
                  </a:cubicBezTo>
                  <a:cubicBezTo>
                    <a:pt x="191" y="694"/>
                    <a:pt x="1" y="1243"/>
                    <a:pt x="170" y="1771"/>
                  </a:cubicBezTo>
                  <a:lnTo>
                    <a:pt x="11788" y="43280"/>
                  </a:lnTo>
                  <a:cubicBezTo>
                    <a:pt x="11936" y="43829"/>
                    <a:pt x="12443" y="44252"/>
                    <a:pt x="13013" y="44294"/>
                  </a:cubicBezTo>
                  <a:cubicBezTo>
                    <a:pt x="13046" y="44296"/>
                    <a:pt x="13079" y="44298"/>
                    <a:pt x="13112" y="44298"/>
                  </a:cubicBezTo>
                  <a:cubicBezTo>
                    <a:pt x="13665" y="44298"/>
                    <a:pt x="14167" y="43967"/>
                    <a:pt x="14386" y="43449"/>
                  </a:cubicBezTo>
                  <a:lnTo>
                    <a:pt x="19202" y="32063"/>
                  </a:lnTo>
                  <a:lnTo>
                    <a:pt x="37031" y="51075"/>
                  </a:lnTo>
                  <a:cubicBezTo>
                    <a:pt x="37284" y="51349"/>
                    <a:pt x="37622" y="51518"/>
                    <a:pt x="38003" y="51518"/>
                  </a:cubicBezTo>
                  <a:cubicBezTo>
                    <a:pt x="38028" y="51520"/>
                    <a:pt x="38054" y="51521"/>
                    <a:pt x="38080" y="51521"/>
                  </a:cubicBezTo>
                  <a:cubicBezTo>
                    <a:pt x="38416" y="51521"/>
                    <a:pt x="38760" y="51395"/>
                    <a:pt x="38995" y="51159"/>
                  </a:cubicBezTo>
                  <a:lnTo>
                    <a:pt x="46262" y="44336"/>
                  </a:lnTo>
                  <a:cubicBezTo>
                    <a:pt x="46473" y="44125"/>
                    <a:pt x="46642" y="43872"/>
                    <a:pt x="46685" y="43576"/>
                  </a:cubicBezTo>
                  <a:cubicBezTo>
                    <a:pt x="46706" y="43491"/>
                    <a:pt x="46706" y="43449"/>
                    <a:pt x="46748" y="43365"/>
                  </a:cubicBezTo>
                  <a:cubicBezTo>
                    <a:pt x="46769" y="42984"/>
                    <a:pt x="46642" y="42625"/>
                    <a:pt x="46368" y="42351"/>
                  </a:cubicBezTo>
                  <a:lnTo>
                    <a:pt x="28581" y="23381"/>
                  </a:lnTo>
                  <a:lnTo>
                    <a:pt x="39735" y="19706"/>
                  </a:lnTo>
                  <a:cubicBezTo>
                    <a:pt x="40263" y="19537"/>
                    <a:pt x="40664" y="19051"/>
                    <a:pt x="40685" y="18459"/>
                  </a:cubicBezTo>
                  <a:cubicBezTo>
                    <a:pt x="40728" y="17889"/>
                    <a:pt x="40411" y="17361"/>
                    <a:pt x="39883" y="17107"/>
                  </a:cubicBezTo>
                  <a:lnTo>
                    <a:pt x="2071" y="124"/>
                  </a:lnTo>
                  <a:cubicBezTo>
                    <a:pt x="1888" y="40"/>
                    <a:pt x="1700" y="0"/>
                    <a:pt x="1515" y="0"/>
                  </a:cubicBezTo>
                  <a:close/>
                </a:path>
              </a:pathLst>
            </a:custGeom>
            <a:solidFill>
              <a:srgbClr val="0F0C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59" name="Google Shape;1359;p34"/>
          <p:cNvSpPr/>
          <p:nvPr/>
        </p:nvSpPr>
        <p:spPr>
          <a:xfrm>
            <a:off x="7929548" y="498444"/>
            <a:ext cx="152400" cy="1520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60" name="Google Shape;1360;p34"/>
          <p:cNvSpPr/>
          <p:nvPr/>
        </p:nvSpPr>
        <p:spPr>
          <a:xfrm>
            <a:off x="10379644" y="1161172"/>
            <a:ext cx="152400" cy="1520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E334F5-A901-76F5-709D-82F60FB32D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017441" y="655433"/>
            <a:ext cx="3959424" cy="37105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23A49D-AE23-B510-0114-C72619A3A7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03" y="4444798"/>
            <a:ext cx="2341893" cy="2341893"/>
          </a:xfrm>
          <a:prstGeom prst="rect">
            <a:avLst/>
          </a:prstGeom>
        </p:spPr>
      </p:pic>
      <p:grpSp>
        <p:nvGrpSpPr>
          <p:cNvPr id="1361" name="Google Shape;1361;p34"/>
          <p:cNvGrpSpPr/>
          <p:nvPr/>
        </p:nvGrpSpPr>
        <p:grpSpPr>
          <a:xfrm>
            <a:off x="1050793" y="407153"/>
            <a:ext cx="832152" cy="830019"/>
            <a:chOff x="300826" y="234887"/>
            <a:chExt cx="1323397" cy="1320003"/>
          </a:xfrm>
        </p:grpSpPr>
        <p:sp>
          <p:nvSpPr>
            <p:cNvPr id="1362" name="Google Shape;1362;p34"/>
            <p:cNvSpPr/>
            <p:nvPr/>
          </p:nvSpPr>
          <p:spPr>
            <a:xfrm>
              <a:off x="300826" y="234887"/>
              <a:ext cx="1323397" cy="1320003"/>
            </a:xfrm>
            <a:custGeom>
              <a:avLst/>
              <a:gdLst/>
              <a:ahLst/>
              <a:cxnLst/>
              <a:rect l="l" t="t" r="r" b="b"/>
              <a:pathLst>
                <a:path w="95140" h="94896" extrusionOk="0">
                  <a:moveTo>
                    <a:pt x="47582" y="1"/>
                  </a:moveTo>
                  <a:cubicBezTo>
                    <a:pt x="47342" y="1"/>
                    <a:pt x="47099" y="137"/>
                    <a:pt x="46993" y="411"/>
                  </a:cubicBezTo>
                  <a:lnTo>
                    <a:pt x="38482" y="24363"/>
                  </a:lnTo>
                  <a:cubicBezTo>
                    <a:pt x="38415" y="24609"/>
                    <a:pt x="38183" y="24756"/>
                    <a:pt x="37932" y="24756"/>
                  </a:cubicBezTo>
                  <a:cubicBezTo>
                    <a:pt x="37842" y="24756"/>
                    <a:pt x="37749" y="24737"/>
                    <a:pt x="37661" y="24697"/>
                  </a:cubicBezTo>
                  <a:lnTo>
                    <a:pt x="14712" y="13785"/>
                  </a:lnTo>
                  <a:cubicBezTo>
                    <a:pt x="14623" y="13735"/>
                    <a:pt x="14531" y="13712"/>
                    <a:pt x="14443" y="13712"/>
                  </a:cubicBezTo>
                  <a:cubicBezTo>
                    <a:pt x="14051" y="13712"/>
                    <a:pt x="13724" y="14154"/>
                    <a:pt x="13922" y="14575"/>
                  </a:cubicBezTo>
                  <a:lnTo>
                    <a:pt x="24804" y="37554"/>
                  </a:lnTo>
                  <a:cubicBezTo>
                    <a:pt x="24956" y="37889"/>
                    <a:pt x="24804" y="38254"/>
                    <a:pt x="24469" y="38375"/>
                  </a:cubicBezTo>
                  <a:lnTo>
                    <a:pt x="518" y="46886"/>
                  </a:lnTo>
                  <a:cubicBezTo>
                    <a:pt x="1" y="47068"/>
                    <a:pt x="1" y="47828"/>
                    <a:pt x="518" y="48041"/>
                  </a:cubicBezTo>
                  <a:lnTo>
                    <a:pt x="24469" y="56552"/>
                  </a:lnTo>
                  <a:cubicBezTo>
                    <a:pt x="24804" y="56643"/>
                    <a:pt x="24956" y="57038"/>
                    <a:pt x="24804" y="57372"/>
                  </a:cubicBezTo>
                  <a:lnTo>
                    <a:pt x="13922" y="80321"/>
                  </a:lnTo>
                  <a:cubicBezTo>
                    <a:pt x="13695" y="80725"/>
                    <a:pt x="14013" y="81171"/>
                    <a:pt x="14441" y="81171"/>
                  </a:cubicBezTo>
                  <a:cubicBezTo>
                    <a:pt x="14528" y="81171"/>
                    <a:pt x="14620" y="81152"/>
                    <a:pt x="14712" y="81111"/>
                  </a:cubicBezTo>
                  <a:lnTo>
                    <a:pt x="37661" y="70230"/>
                  </a:lnTo>
                  <a:cubicBezTo>
                    <a:pt x="37749" y="70190"/>
                    <a:pt x="37842" y="70171"/>
                    <a:pt x="37932" y="70171"/>
                  </a:cubicBezTo>
                  <a:cubicBezTo>
                    <a:pt x="38183" y="70171"/>
                    <a:pt x="38415" y="70318"/>
                    <a:pt x="38482" y="70564"/>
                  </a:cubicBezTo>
                  <a:lnTo>
                    <a:pt x="46993" y="94485"/>
                  </a:lnTo>
                  <a:cubicBezTo>
                    <a:pt x="47099" y="94759"/>
                    <a:pt x="47342" y="94896"/>
                    <a:pt x="47582" y="94896"/>
                  </a:cubicBezTo>
                  <a:cubicBezTo>
                    <a:pt x="47821" y="94896"/>
                    <a:pt x="48057" y="94759"/>
                    <a:pt x="48148" y="94485"/>
                  </a:cubicBezTo>
                  <a:lnTo>
                    <a:pt x="56658" y="70564"/>
                  </a:lnTo>
                  <a:cubicBezTo>
                    <a:pt x="56748" y="70318"/>
                    <a:pt x="56969" y="70171"/>
                    <a:pt x="57213" y="70171"/>
                  </a:cubicBezTo>
                  <a:cubicBezTo>
                    <a:pt x="57301" y="70171"/>
                    <a:pt x="57391" y="70190"/>
                    <a:pt x="57479" y="70230"/>
                  </a:cubicBezTo>
                  <a:lnTo>
                    <a:pt x="80428" y="81111"/>
                  </a:lnTo>
                  <a:cubicBezTo>
                    <a:pt x="80518" y="81162"/>
                    <a:pt x="80609" y="81184"/>
                    <a:pt x="80698" y="81184"/>
                  </a:cubicBezTo>
                  <a:cubicBezTo>
                    <a:pt x="81090" y="81184"/>
                    <a:pt x="81422" y="80743"/>
                    <a:pt x="81249" y="80321"/>
                  </a:cubicBezTo>
                  <a:lnTo>
                    <a:pt x="70337" y="57372"/>
                  </a:lnTo>
                  <a:cubicBezTo>
                    <a:pt x="70185" y="57038"/>
                    <a:pt x="70337" y="56643"/>
                    <a:pt x="70671" y="56552"/>
                  </a:cubicBezTo>
                  <a:lnTo>
                    <a:pt x="94592" y="48041"/>
                  </a:lnTo>
                  <a:cubicBezTo>
                    <a:pt x="95139" y="47828"/>
                    <a:pt x="95139" y="47068"/>
                    <a:pt x="94592" y="46886"/>
                  </a:cubicBezTo>
                  <a:lnTo>
                    <a:pt x="70671" y="38375"/>
                  </a:lnTo>
                  <a:cubicBezTo>
                    <a:pt x="70337" y="38254"/>
                    <a:pt x="70185" y="37889"/>
                    <a:pt x="70337" y="37554"/>
                  </a:cubicBezTo>
                  <a:lnTo>
                    <a:pt x="81249" y="14606"/>
                  </a:lnTo>
                  <a:cubicBezTo>
                    <a:pt x="81453" y="14171"/>
                    <a:pt x="81120" y="13736"/>
                    <a:pt x="80683" y="13736"/>
                  </a:cubicBezTo>
                  <a:cubicBezTo>
                    <a:pt x="80600" y="13736"/>
                    <a:pt x="80515" y="13751"/>
                    <a:pt x="80428" y="13785"/>
                  </a:cubicBezTo>
                  <a:lnTo>
                    <a:pt x="57479" y="24697"/>
                  </a:lnTo>
                  <a:cubicBezTo>
                    <a:pt x="57391" y="24737"/>
                    <a:pt x="57301" y="24756"/>
                    <a:pt x="57213" y="24756"/>
                  </a:cubicBezTo>
                  <a:cubicBezTo>
                    <a:pt x="56969" y="24756"/>
                    <a:pt x="56748" y="24609"/>
                    <a:pt x="56658" y="24363"/>
                  </a:cubicBezTo>
                  <a:lnTo>
                    <a:pt x="48148" y="411"/>
                  </a:lnTo>
                  <a:cubicBezTo>
                    <a:pt x="48057" y="137"/>
                    <a:pt x="47821" y="1"/>
                    <a:pt x="4758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34"/>
            <p:cNvSpPr/>
            <p:nvPr/>
          </p:nvSpPr>
          <p:spPr>
            <a:xfrm>
              <a:off x="529918" y="463375"/>
              <a:ext cx="865340" cy="862857"/>
            </a:xfrm>
            <a:custGeom>
              <a:avLst/>
              <a:gdLst/>
              <a:ahLst/>
              <a:cxnLst/>
              <a:rect l="l" t="t" r="r" b="b"/>
              <a:pathLst>
                <a:path w="80854" h="80622" extrusionOk="0">
                  <a:moveTo>
                    <a:pt x="40448" y="1"/>
                  </a:moveTo>
                  <a:cubicBezTo>
                    <a:pt x="40244" y="1"/>
                    <a:pt x="40034" y="122"/>
                    <a:pt x="39941" y="369"/>
                  </a:cubicBezTo>
                  <a:lnTo>
                    <a:pt x="32707" y="20673"/>
                  </a:lnTo>
                  <a:cubicBezTo>
                    <a:pt x="32637" y="20927"/>
                    <a:pt x="32410" y="21041"/>
                    <a:pt x="32199" y="21041"/>
                  </a:cubicBezTo>
                  <a:cubicBezTo>
                    <a:pt x="32131" y="21041"/>
                    <a:pt x="32066" y="21030"/>
                    <a:pt x="32008" y="21008"/>
                  </a:cubicBezTo>
                  <a:lnTo>
                    <a:pt x="12494" y="11707"/>
                  </a:lnTo>
                  <a:cubicBezTo>
                    <a:pt x="12419" y="11670"/>
                    <a:pt x="12343" y="11653"/>
                    <a:pt x="12270" y="11653"/>
                  </a:cubicBezTo>
                  <a:cubicBezTo>
                    <a:pt x="11921" y="11653"/>
                    <a:pt x="11624" y="12029"/>
                    <a:pt x="11825" y="12406"/>
                  </a:cubicBezTo>
                  <a:lnTo>
                    <a:pt x="21096" y="31889"/>
                  </a:lnTo>
                  <a:cubicBezTo>
                    <a:pt x="21187" y="32193"/>
                    <a:pt x="21096" y="32497"/>
                    <a:pt x="20792" y="32619"/>
                  </a:cubicBezTo>
                  <a:lnTo>
                    <a:pt x="457" y="39823"/>
                  </a:lnTo>
                  <a:cubicBezTo>
                    <a:pt x="1" y="40035"/>
                    <a:pt x="1" y="40674"/>
                    <a:pt x="457" y="40826"/>
                  </a:cubicBezTo>
                  <a:lnTo>
                    <a:pt x="20792" y="48029"/>
                  </a:lnTo>
                  <a:cubicBezTo>
                    <a:pt x="21096" y="48151"/>
                    <a:pt x="21217" y="48516"/>
                    <a:pt x="21096" y="48759"/>
                  </a:cubicBezTo>
                  <a:lnTo>
                    <a:pt x="11825" y="68273"/>
                  </a:lnTo>
                  <a:cubicBezTo>
                    <a:pt x="11625" y="68598"/>
                    <a:pt x="11897" y="69004"/>
                    <a:pt x="12253" y="69004"/>
                  </a:cubicBezTo>
                  <a:cubicBezTo>
                    <a:pt x="12331" y="69004"/>
                    <a:pt x="12412" y="68985"/>
                    <a:pt x="12494" y="68942"/>
                  </a:cubicBezTo>
                  <a:lnTo>
                    <a:pt x="32008" y="59641"/>
                  </a:lnTo>
                  <a:cubicBezTo>
                    <a:pt x="32086" y="59609"/>
                    <a:pt x="32163" y="59594"/>
                    <a:pt x="32235" y="59594"/>
                  </a:cubicBezTo>
                  <a:cubicBezTo>
                    <a:pt x="32443" y="59594"/>
                    <a:pt x="32616" y="59719"/>
                    <a:pt x="32707" y="59945"/>
                  </a:cubicBezTo>
                  <a:lnTo>
                    <a:pt x="39941" y="80279"/>
                  </a:lnTo>
                  <a:cubicBezTo>
                    <a:pt x="40032" y="80507"/>
                    <a:pt x="40237" y="80621"/>
                    <a:pt x="40439" y="80621"/>
                  </a:cubicBezTo>
                  <a:cubicBezTo>
                    <a:pt x="40640" y="80621"/>
                    <a:pt x="40838" y="80507"/>
                    <a:pt x="40914" y="80279"/>
                  </a:cubicBezTo>
                  <a:lnTo>
                    <a:pt x="48148" y="59945"/>
                  </a:lnTo>
                  <a:cubicBezTo>
                    <a:pt x="48215" y="59719"/>
                    <a:pt x="48433" y="59594"/>
                    <a:pt x="48653" y="59594"/>
                  </a:cubicBezTo>
                  <a:cubicBezTo>
                    <a:pt x="48730" y="59594"/>
                    <a:pt x="48807" y="59609"/>
                    <a:pt x="48877" y="59641"/>
                  </a:cubicBezTo>
                  <a:lnTo>
                    <a:pt x="68361" y="68911"/>
                  </a:lnTo>
                  <a:cubicBezTo>
                    <a:pt x="68435" y="68948"/>
                    <a:pt x="68511" y="68965"/>
                    <a:pt x="68585" y="68965"/>
                  </a:cubicBezTo>
                  <a:cubicBezTo>
                    <a:pt x="68934" y="68965"/>
                    <a:pt x="69230" y="68589"/>
                    <a:pt x="69030" y="68212"/>
                  </a:cubicBezTo>
                  <a:lnTo>
                    <a:pt x="59759" y="48729"/>
                  </a:lnTo>
                  <a:cubicBezTo>
                    <a:pt x="59668" y="48425"/>
                    <a:pt x="59759" y="48121"/>
                    <a:pt x="60063" y="47999"/>
                  </a:cubicBezTo>
                  <a:lnTo>
                    <a:pt x="80398" y="40795"/>
                  </a:lnTo>
                  <a:cubicBezTo>
                    <a:pt x="80853" y="40613"/>
                    <a:pt x="80853" y="39944"/>
                    <a:pt x="80398" y="39792"/>
                  </a:cubicBezTo>
                  <a:lnTo>
                    <a:pt x="60063" y="32589"/>
                  </a:lnTo>
                  <a:cubicBezTo>
                    <a:pt x="59759" y="32467"/>
                    <a:pt x="59668" y="32133"/>
                    <a:pt x="59759" y="31859"/>
                  </a:cubicBezTo>
                  <a:lnTo>
                    <a:pt x="69030" y="12375"/>
                  </a:lnTo>
                  <a:cubicBezTo>
                    <a:pt x="69232" y="12021"/>
                    <a:pt x="68950" y="11625"/>
                    <a:pt x="68587" y="11625"/>
                  </a:cubicBezTo>
                  <a:cubicBezTo>
                    <a:pt x="68513" y="11625"/>
                    <a:pt x="68437" y="11641"/>
                    <a:pt x="68361" y="11676"/>
                  </a:cubicBezTo>
                  <a:lnTo>
                    <a:pt x="48877" y="20947"/>
                  </a:lnTo>
                  <a:cubicBezTo>
                    <a:pt x="48799" y="20978"/>
                    <a:pt x="48720" y="20994"/>
                    <a:pt x="48645" y="20994"/>
                  </a:cubicBezTo>
                  <a:cubicBezTo>
                    <a:pt x="48428" y="20994"/>
                    <a:pt x="48238" y="20868"/>
                    <a:pt x="48148" y="20643"/>
                  </a:cubicBezTo>
                  <a:lnTo>
                    <a:pt x="40914" y="339"/>
                  </a:lnTo>
                  <a:cubicBezTo>
                    <a:pt x="40839" y="115"/>
                    <a:pt x="40646" y="1"/>
                    <a:pt x="40448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67" name="Google Shape;1367;p34"/>
          <p:cNvGrpSpPr/>
          <p:nvPr/>
        </p:nvGrpSpPr>
        <p:grpSpPr>
          <a:xfrm>
            <a:off x="448967" y="4112135"/>
            <a:ext cx="849200" cy="980400"/>
            <a:chOff x="336725" y="3084101"/>
            <a:chExt cx="636900" cy="735300"/>
          </a:xfrm>
        </p:grpSpPr>
        <p:sp>
          <p:nvSpPr>
            <p:cNvPr id="1368" name="Google Shape;1368;p34"/>
            <p:cNvSpPr/>
            <p:nvPr/>
          </p:nvSpPr>
          <p:spPr>
            <a:xfrm>
              <a:off x="336725" y="3084101"/>
              <a:ext cx="636900" cy="735300"/>
            </a:xfrm>
            <a:prstGeom prst="star6">
              <a:avLst>
                <a:gd name="adj" fmla="val 19121"/>
                <a:gd name="hf" fmla="val 11547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34"/>
            <p:cNvSpPr/>
            <p:nvPr/>
          </p:nvSpPr>
          <p:spPr>
            <a:xfrm>
              <a:off x="442859" y="3206603"/>
              <a:ext cx="424800" cy="490200"/>
            </a:xfrm>
            <a:prstGeom prst="star6">
              <a:avLst>
                <a:gd name="adj" fmla="val 14545"/>
                <a:gd name="hf" fmla="val 115470"/>
              </a:avLst>
            </a:prstGeom>
            <a:solidFill>
              <a:schemeClr val="dk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0" name="Google Shape;1361;p34">
            <a:extLst>
              <a:ext uri="{FF2B5EF4-FFF2-40B4-BE49-F238E27FC236}">
                <a16:creationId xmlns:a16="http://schemas.microsoft.com/office/drawing/2014/main" id="{14445656-0770-EF93-FCB2-BD911D94D3AA}"/>
              </a:ext>
            </a:extLst>
          </p:cNvPr>
          <p:cNvGrpSpPr/>
          <p:nvPr/>
        </p:nvGrpSpPr>
        <p:grpSpPr>
          <a:xfrm>
            <a:off x="3041123" y="4117917"/>
            <a:ext cx="832152" cy="830019"/>
            <a:chOff x="300826" y="234887"/>
            <a:chExt cx="1323397" cy="1320003"/>
          </a:xfrm>
        </p:grpSpPr>
        <p:sp>
          <p:nvSpPr>
            <p:cNvPr id="31" name="Google Shape;1362;p34">
              <a:extLst>
                <a:ext uri="{FF2B5EF4-FFF2-40B4-BE49-F238E27FC236}">
                  <a16:creationId xmlns:a16="http://schemas.microsoft.com/office/drawing/2014/main" id="{FFB85193-B246-8B15-72AF-457116405FA2}"/>
                </a:ext>
              </a:extLst>
            </p:cNvPr>
            <p:cNvSpPr/>
            <p:nvPr/>
          </p:nvSpPr>
          <p:spPr>
            <a:xfrm>
              <a:off x="300826" y="234887"/>
              <a:ext cx="1323397" cy="1320003"/>
            </a:xfrm>
            <a:custGeom>
              <a:avLst/>
              <a:gdLst/>
              <a:ahLst/>
              <a:cxnLst/>
              <a:rect l="l" t="t" r="r" b="b"/>
              <a:pathLst>
                <a:path w="95140" h="94896" extrusionOk="0">
                  <a:moveTo>
                    <a:pt x="47582" y="1"/>
                  </a:moveTo>
                  <a:cubicBezTo>
                    <a:pt x="47342" y="1"/>
                    <a:pt x="47099" y="137"/>
                    <a:pt x="46993" y="411"/>
                  </a:cubicBezTo>
                  <a:lnTo>
                    <a:pt x="38482" y="24363"/>
                  </a:lnTo>
                  <a:cubicBezTo>
                    <a:pt x="38415" y="24609"/>
                    <a:pt x="38183" y="24756"/>
                    <a:pt x="37932" y="24756"/>
                  </a:cubicBezTo>
                  <a:cubicBezTo>
                    <a:pt x="37842" y="24756"/>
                    <a:pt x="37749" y="24737"/>
                    <a:pt x="37661" y="24697"/>
                  </a:cubicBezTo>
                  <a:lnTo>
                    <a:pt x="14712" y="13785"/>
                  </a:lnTo>
                  <a:cubicBezTo>
                    <a:pt x="14623" y="13735"/>
                    <a:pt x="14531" y="13712"/>
                    <a:pt x="14443" y="13712"/>
                  </a:cubicBezTo>
                  <a:cubicBezTo>
                    <a:pt x="14051" y="13712"/>
                    <a:pt x="13724" y="14154"/>
                    <a:pt x="13922" y="14575"/>
                  </a:cubicBezTo>
                  <a:lnTo>
                    <a:pt x="24804" y="37554"/>
                  </a:lnTo>
                  <a:cubicBezTo>
                    <a:pt x="24956" y="37889"/>
                    <a:pt x="24804" y="38254"/>
                    <a:pt x="24469" y="38375"/>
                  </a:cubicBezTo>
                  <a:lnTo>
                    <a:pt x="518" y="46886"/>
                  </a:lnTo>
                  <a:cubicBezTo>
                    <a:pt x="1" y="47068"/>
                    <a:pt x="1" y="47828"/>
                    <a:pt x="518" y="48041"/>
                  </a:cubicBezTo>
                  <a:lnTo>
                    <a:pt x="24469" y="56552"/>
                  </a:lnTo>
                  <a:cubicBezTo>
                    <a:pt x="24804" y="56643"/>
                    <a:pt x="24956" y="57038"/>
                    <a:pt x="24804" y="57372"/>
                  </a:cubicBezTo>
                  <a:lnTo>
                    <a:pt x="13922" y="80321"/>
                  </a:lnTo>
                  <a:cubicBezTo>
                    <a:pt x="13695" y="80725"/>
                    <a:pt x="14013" y="81171"/>
                    <a:pt x="14441" y="81171"/>
                  </a:cubicBezTo>
                  <a:cubicBezTo>
                    <a:pt x="14528" y="81171"/>
                    <a:pt x="14620" y="81152"/>
                    <a:pt x="14712" y="81111"/>
                  </a:cubicBezTo>
                  <a:lnTo>
                    <a:pt x="37661" y="70230"/>
                  </a:lnTo>
                  <a:cubicBezTo>
                    <a:pt x="37749" y="70190"/>
                    <a:pt x="37842" y="70171"/>
                    <a:pt x="37932" y="70171"/>
                  </a:cubicBezTo>
                  <a:cubicBezTo>
                    <a:pt x="38183" y="70171"/>
                    <a:pt x="38415" y="70318"/>
                    <a:pt x="38482" y="70564"/>
                  </a:cubicBezTo>
                  <a:lnTo>
                    <a:pt x="46993" y="94485"/>
                  </a:lnTo>
                  <a:cubicBezTo>
                    <a:pt x="47099" y="94759"/>
                    <a:pt x="47342" y="94896"/>
                    <a:pt x="47582" y="94896"/>
                  </a:cubicBezTo>
                  <a:cubicBezTo>
                    <a:pt x="47821" y="94896"/>
                    <a:pt x="48057" y="94759"/>
                    <a:pt x="48148" y="94485"/>
                  </a:cubicBezTo>
                  <a:lnTo>
                    <a:pt x="56658" y="70564"/>
                  </a:lnTo>
                  <a:cubicBezTo>
                    <a:pt x="56748" y="70318"/>
                    <a:pt x="56969" y="70171"/>
                    <a:pt x="57213" y="70171"/>
                  </a:cubicBezTo>
                  <a:cubicBezTo>
                    <a:pt x="57301" y="70171"/>
                    <a:pt x="57391" y="70190"/>
                    <a:pt x="57479" y="70230"/>
                  </a:cubicBezTo>
                  <a:lnTo>
                    <a:pt x="80428" y="81111"/>
                  </a:lnTo>
                  <a:cubicBezTo>
                    <a:pt x="80518" y="81162"/>
                    <a:pt x="80609" y="81184"/>
                    <a:pt x="80698" y="81184"/>
                  </a:cubicBezTo>
                  <a:cubicBezTo>
                    <a:pt x="81090" y="81184"/>
                    <a:pt x="81422" y="80743"/>
                    <a:pt x="81249" y="80321"/>
                  </a:cubicBezTo>
                  <a:lnTo>
                    <a:pt x="70337" y="57372"/>
                  </a:lnTo>
                  <a:cubicBezTo>
                    <a:pt x="70185" y="57038"/>
                    <a:pt x="70337" y="56643"/>
                    <a:pt x="70671" y="56552"/>
                  </a:cubicBezTo>
                  <a:lnTo>
                    <a:pt x="94592" y="48041"/>
                  </a:lnTo>
                  <a:cubicBezTo>
                    <a:pt x="95139" y="47828"/>
                    <a:pt x="95139" y="47068"/>
                    <a:pt x="94592" y="46886"/>
                  </a:cubicBezTo>
                  <a:lnTo>
                    <a:pt x="70671" y="38375"/>
                  </a:lnTo>
                  <a:cubicBezTo>
                    <a:pt x="70337" y="38254"/>
                    <a:pt x="70185" y="37889"/>
                    <a:pt x="70337" y="37554"/>
                  </a:cubicBezTo>
                  <a:lnTo>
                    <a:pt x="81249" y="14606"/>
                  </a:lnTo>
                  <a:cubicBezTo>
                    <a:pt x="81453" y="14171"/>
                    <a:pt x="81120" y="13736"/>
                    <a:pt x="80683" y="13736"/>
                  </a:cubicBezTo>
                  <a:cubicBezTo>
                    <a:pt x="80600" y="13736"/>
                    <a:pt x="80515" y="13751"/>
                    <a:pt x="80428" y="13785"/>
                  </a:cubicBezTo>
                  <a:lnTo>
                    <a:pt x="57479" y="24697"/>
                  </a:lnTo>
                  <a:cubicBezTo>
                    <a:pt x="57391" y="24737"/>
                    <a:pt x="57301" y="24756"/>
                    <a:pt x="57213" y="24756"/>
                  </a:cubicBezTo>
                  <a:cubicBezTo>
                    <a:pt x="56969" y="24756"/>
                    <a:pt x="56748" y="24609"/>
                    <a:pt x="56658" y="24363"/>
                  </a:cubicBezTo>
                  <a:lnTo>
                    <a:pt x="48148" y="411"/>
                  </a:lnTo>
                  <a:cubicBezTo>
                    <a:pt x="48057" y="137"/>
                    <a:pt x="47821" y="1"/>
                    <a:pt x="4758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363;p34">
              <a:extLst>
                <a:ext uri="{FF2B5EF4-FFF2-40B4-BE49-F238E27FC236}">
                  <a16:creationId xmlns:a16="http://schemas.microsoft.com/office/drawing/2014/main" id="{66EB6E73-B135-3454-5C5A-401D824B055A}"/>
                </a:ext>
              </a:extLst>
            </p:cNvPr>
            <p:cNvSpPr/>
            <p:nvPr/>
          </p:nvSpPr>
          <p:spPr>
            <a:xfrm>
              <a:off x="529918" y="463375"/>
              <a:ext cx="865340" cy="862857"/>
            </a:xfrm>
            <a:custGeom>
              <a:avLst/>
              <a:gdLst/>
              <a:ahLst/>
              <a:cxnLst/>
              <a:rect l="l" t="t" r="r" b="b"/>
              <a:pathLst>
                <a:path w="80854" h="80622" extrusionOk="0">
                  <a:moveTo>
                    <a:pt x="40448" y="1"/>
                  </a:moveTo>
                  <a:cubicBezTo>
                    <a:pt x="40244" y="1"/>
                    <a:pt x="40034" y="122"/>
                    <a:pt x="39941" y="369"/>
                  </a:cubicBezTo>
                  <a:lnTo>
                    <a:pt x="32707" y="20673"/>
                  </a:lnTo>
                  <a:cubicBezTo>
                    <a:pt x="32637" y="20927"/>
                    <a:pt x="32410" y="21041"/>
                    <a:pt x="32199" y="21041"/>
                  </a:cubicBezTo>
                  <a:cubicBezTo>
                    <a:pt x="32131" y="21041"/>
                    <a:pt x="32066" y="21030"/>
                    <a:pt x="32008" y="21008"/>
                  </a:cubicBezTo>
                  <a:lnTo>
                    <a:pt x="12494" y="11707"/>
                  </a:lnTo>
                  <a:cubicBezTo>
                    <a:pt x="12419" y="11670"/>
                    <a:pt x="12343" y="11653"/>
                    <a:pt x="12270" y="11653"/>
                  </a:cubicBezTo>
                  <a:cubicBezTo>
                    <a:pt x="11921" y="11653"/>
                    <a:pt x="11624" y="12029"/>
                    <a:pt x="11825" y="12406"/>
                  </a:cubicBezTo>
                  <a:lnTo>
                    <a:pt x="21096" y="31889"/>
                  </a:lnTo>
                  <a:cubicBezTo>
                    <a:pt x="21187" y="32193"/>
                    <a:pt x="21096" y="32497"/>
                    <a:pt x="20792" y="32619"/>
                  </a:cubicBezTo>
                  <a:lnTo>
                    <a:pt x="457" y="39823"/>
                  </a:lnTo>
                  <a:cubicBezTo>
                    <a:pt x="1" y="40035"/>
                    <a:pt x="1" y="40674"/>
                    <a:pt x="457" y="40826"/>
                  </a:cubicBezTo>
                  <a:lnTo>
                    <a:pt x="20792" y="48029"/>
                  </a:lnTo>
                  <a:cubicBezTo>
                    <a:pt x="21096" y="48151"/>
                    <a:pt x="21217" y="48516"/>
                    <a:pt x="21096" y="48759"/>
                  </a:cubicBezTo>
                  <a:lnTo>
                    <a:pt x="11825" y="68273"/>
                  </a:lnTo>
                  <a:cubicBezTo>
                    <a:pt x="11625" y="68598"/>
                    <a:pt x="11897" y="69004"/>
                    <a:pt x="12253" y="69004"/>
                  </a:cubicBezTo>
                  <a:cubicBezTo>
                    <a:pt x="12331" y="69004"/>
                    <a:pt x="12412" y="68985"/>
                    <a:pt x="12494" y="68942"/>
                  </a:cubicBezTo>
                  <a:lnTo>
                    <a:pt x="32008" y="59641"/>
                  </a:lnTo>
                  <a:cubicBezTo>
                    <a:pt x="32086" y="59609"/>
                    <a:pt x="32163" y="59594"/>
                    <a:pt x="32235" y="59594"/>
                  </a:cubicBezTo>
                  <a:cubicBezTo>
                    <a:pt x="32443" y="59594"/>
                    <a:pt x="32616" y="59719"/>
                    <a:pt x="32707" y="59945"/>
                  </a:cubicBezTo>
                  <a:lnTo>
                    <a:pt x="39941" y="80279"/>
                  </a:lnTo>
                  <a:cubicBezTo>
                    <a:pt x="40032" y="80507"/>
                    <a:pt x="40237" y="80621"/>
                    <a:pt x="40439" y="80621"/>
                  </a:cubicBezTo>
                  <a:cubicBezTo>
                    <a:pt x="40640" y="80621"/>
                    <a:pt x="40838" y="80507"/>
                    <a:pt x="40914" y="80279"/>
                  </a:cubicBezTo>
                  <a:lnTo>
                    <a:pt x="48148" y="59945"/>
                  </a:lnTo>
                  <a:cubicBezTo>
                    <a:pt x="48215" y="59719"/>
                    <a:pt x="48433" y="59594"/>
                    <a:pt x="48653" y="59594"/>
                  </a:cubicBezTo>
                  <a:cubicBezTo>
                    <a:pt x="48730" y="59594"/>
                    <a:pt x="48807" y="59609"/>
                    <a:pt x="48877" y="59641"/>
                  </a:cubicBezTo>
                  <a:lnTo>
                    <a:pt x="68361" y="68911"/>
                  </a:lnTo>
                  <a:cubicBezTo>
                    <a:pt x="68435" y="68948"/>
                    <a:pt x="68511" y="68965"/>
                    <a:pt x="68585" y="68965"/>
                  </a:cubicBezTo>
                  <a:cubicBezTo>
                    <a:pt x="68934" y="68965"/>
                    <a:pt x="69230" y="68589"/>
                    <a:pt x="69030" y="68212"/>
                  </a:cubicBezTo>
                  <a:lnTo>
                    <a:pt x="59759" y="48729"/>
                  </a:lnTo>
                  <a:cubicBezTo>
                    <a:pt x="59668" y="48425"/>
                    <a:pt x="59759" y="48121"/>
                    <a:pt x="60063" y="47999"/>
                  </a:cubicBezTo>
                  <a:lnTo>
                    <a:pt x="80398" y="40795"/>
                  </a:lnTo>
                  <a:cubicBezTo>
                    <a:pt x="80853" y="40613"/>
                    <a:pt x="80853" y="39944"/>
                    <a:pt x="80398" y="39792"/>
                  </a:cubicBezTo>
                  <a:lnTo>
                    <a:pt x="60063" y="32589"/>
                  </a:lnTo>
                  <a:cubicBezTo>
                    <a:pt x="59759" y="32467"/>
                    <a:pt x="59668" y="32133"/>
                    <a:pt x="59759" y="31859"/>
                  </a:cubicBezTo>
                  <a:lnTo>
                    <a:pt x="69030" y="12375"/>
                  </a:lnTo>
                  <a:cubicBezTo>
                    <a:pt x="69232" y="12021"/>
                    <a:pt x="68950" y="11625"/>
                    <a:pt x="68587" y="11625"/>
                  </a:cubicBezTo>
                  <a:cubicBezTo>
                    <a:pt x="68513" y="11625"/>
                    <a:pt x="68437" y="11641"/>
                    <a:pt x="68361" y="11676"/>
                  </a:cubicBezTo>
                  <a:lnTo>
                    <a:pt x="48877" y="20947"/>
                  </a:lnTo>
                  <a:cubicBezTo>
                    <a:pt x="48799" y="20978"/>
                    <a:pt x="48720" y="20994"/>
                    <a:pt x="48645" y="20994"/>
                  </a:cubicBezTo>
                  <a:cubicBezTo>
                    <a:pt x="48428" y="20994"/>
                    <a:pt x="48238" y="20868"/>
                    <a:pt x="48148" y="20643"/>
                  </a:cubicBezTo>
                  <a:lnTo>
                    <a:pt x="40914" y="339"/>
                  </a:lnTo>
                  <a:cubicBezTo>
                    <a:pt x="40839" y="115"/>
                    <a:pt x="40646" y="1"/>
                    <a:pt x="40448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3" name="Google Shape;1361;p34">
            <a:extLst>
              <a:ext uri="{FF2B5EF4-FFF2-40B4-BE49-F238E27FC236}">
                <a16:creationId xmlns:a16="http://schemas.microsoft.com/office/drawing/2014/main" id="{37B1855E-5D58-6041-3609-CD236B385957}"/>
              </a:ext>
            </a:extLst>
          </p:cNvPr>
          <p:cNvGrpSpPr/>
          <p:nvPr/>
        </p:nvGrpSpPr>
        <p:grpSpPr>
          <a:xfrm>
            <a:off x="5214441" y="4118809"/>
            <a:ext cx="832152" cy="830019"/>
            <a:chOff x="300826" y="234887"/>
            <a:chExt cx="1323397" cy="1320003"/>
          </a:xfrm>
        </p:grpSpPr>
        <p:sp>
          <p:nvSpPr>
            <p:cNvPr id="34" name="Google Shape;1362;p34">
              <a:extLst>
                <a:ext uri="{FF2B5EF4-FFF2-40B4-BE49-F238E27FC236}">
                  <a16:creationId xmlns:a16="http://schemas.microsoft.com/office/drawing/2014/main" id="{43DB6BD2-3247-B38F-1C23-964EDAD7EF15}"/>
                </a:ext>
              </a:extLst>
            </p:cNvPr>
            <p:cNvSpPr/>
            <p:nvPr/>
          </p:nvSpPr>
          <p:spPr>
            <a:xfrm>
              <a:off x="300826" y="234887"/>
              <a:ext cx="1323397" cy="1320003"/>
            </a:xfrm>
            <a:custGeom>
              <a:avLst/>
              <a:gdLst/>
              <a:ahLst/>
              <a:cxnLst/>
              <a:rect l="l" t="t" r="r" b="b"/>
              <a:pathLst>
                <a:path w="95140" h="94896" extrusionOk="0">
                  <a:moveTo>
                    <a:pt x="47582" y="1"/>
                  </a:moveTo>
                  <a:cubicBezTo>
                    <a:pt x="47342" y="1"/>
                    <a:pt x="47099" y="137"/>
                    <a:pt x="46993" y="411"/>
                  </a:cubicBezTo>
                  <a:lnTo>
                    <a:pt x="38482" y="24363"/>
                  </a:lnTo>
                  <a:cubicBezTo>
                    <a:pt x="38415" y="24609"/>
                    <a:pt x="38183" y="24756"/>
                    <a:pt x="37932" y="24756"/>
                  </a:cubicBezTo>
                  <a:cubicBezTo>
                    <a:pt x="37842" y="24756"/>
                    <a:pt x="37749" y="24737"/>
                    <a:pt x="37661" y="24697"/>
                  </a:cubicBezTo>
                  <a:lnTo>
                    <a:pt x="14712" y="13785"/>
                  </a:lnTo>
                  <a:cubicBezTo>
                    <a:pt x="14623" y="13735"/>
                    <a:pt x="14531" y="13712"/>
                    <a:pt x="14443" y="13712"/>
                  </a:cubicBezTo>
                  <a:cubicBezTo>
                    <a:pt x="14051" y="13712"/>
                    <a:pt x="13724" y="14154"/>
                    <a:pt x="13922" y="14575"/>
                  </a:cubicBezTo>
                  <a:lnTo>
                    <a:pt x="24804" y="37554"/>
                  </a:lnTo>
                  <a:cubicBezTo>
                    <a:pt x="24956" y="37889"/>
                    <a:pt x="24804" y="38254"/>
                    <a:pt x="24469" y="38375"/>
                  </a:cubicBezTo>
                  <a:lnTo>
                    <a:pt x="518" y="46886"/>
                  </a:lnTo>
                  <a:cubicBezTo>
                    <a:pt x="1" y="47068"/>
                    <a:pt x="1" y="47828"/>
                    <a:pt x="518" y="48041"/>
                  </a:cubicBezTo>
                  <a:lnTo>
                    <a:pt x="24469" y="56552"/>
                  </a:lnTo>
                  <a:cubicBezTo>
                    <a:pt x="24804" y="56643"/>
                    <a:pt x="24956" y="57038"/>
                    <a:pt x="24804" y="57372"/>
                  </a:cubicBezTo>
                  <a:lnTo>
                    <a:pt x="13922" y="80321"/>
                  </a:lnTo>
                  <a:cubicBezTo>
                    <a:pt x="13695" y="80725"/>
                    <a:pt x="14013" y="81171"/>
                    <a:pt x="14441" y="81171"/>
                  </a:cubicBezTo>
                  <a:cubicBezTo>
                    <a:pt x="14528" y="81171"/>
                    <a:pt x="14620" y="81152"/>
                    <a:pt x="14712" y="81111"/>
                  </a:cubicBezTo>
                  <a:lnTo>
                    <a:pt x="37661" y="70230"/>
                  </a:lnTo>
                  <a:cubicBezTo>
                    <a:pt x="37749" y="70190"/>
                    <a:pt x="37842" y="70171"/>
                    <a:pt x="37932" y="70171"/>
                  </a:cubicBezTo>
                  <a:cubicBezTo>
                    <a:pt x="38183" y="70171"/>
                    <a:pt x="38415" y="70318"/>
                    <a:pt x="38482" y="70564"/>
                  </a:cubicBezTo>
                  <a:lnTo>
                    <a:pt x="46993" y="94485"/>
                  </a:lnTo>
                  <a:cubicBezTo>
                    <a:pt x="47099" y="94759"/>
                    <a:pt x="47342" y="94896"/>
                    <a:pt x="47582" y="94896"/>
                  </a:cubicBezTo>
                  <a:cubicBezTo>
                    <a:pt x="47821" y="94896"/>
                    <a:pt x="48057" y="94759"/>
                    <a:pt x="48148" y="94485"/>
                  </a:cubicBezTo>
                  <a:lnTo>
                    <a:pt x="56658" y="70564"/>
                  </a:lnTo>
                  <a:cubicBezTo>
                    <a:pt x="56748" y="70318"/>
                    <a:pt x="56969" y="70171"/>
                    <a:pt x="57213" y="70171"/>
                  </a:cubicBezTo>
                  <a:cubicBezTo>
                    <a:pt x="57301" y="70171"/>
                    <a:pt x="57391" y="70190"/>
                    <a:pt x="57479" y="70230"/>
                  </a:cubicBezTo>
                  <a:lnTo>
                    <a:pt x="80428" y="81111"/>
                  </a:lnTo>
                  <a:cubicBezTo>
                    <a:pt x="80518" y="81162"/>
                    <a:pt x="80609" y="81184"/>
                    <a:pt x="80698" y="81184"/>
                  </a:cubicBezTo>
                  <a:cubicBezTo>
                    <a:pt x="81090" y="81184"/>
                    <a:pt x="81422" y="80743"/>
                    <a:pt x="81249" y="80321"/>
                  </a:cubicBezTo>
                  <a:lnTo>
                    <a:pt x="70337" y="57372"/>
                  </a:lnTo>
                  <a:cubicBezTo>
                    <a:pt x="70185" y="57038"/>
                    <a:pt x="70337" y="56643"/>
                    <a:pt x="70671" y="56552"/>
                  </a:cubicBezTo>
                  <a:lnTo>
                    <a:pt x="94592" y="48041"/>
                  </a:lnTo>
                  <a:cubicBezTo>
                    <a:pt x="95139" y="47828"/>
                    <a:pt x="95139" y="47068"/>
                    <a:pt x="94592" y="46886"/>
                  </a:cubicBezTo>
                  <a:lnTo>
                    <a:pt x="70671" y="38375"/>
                  </a:lnTo>
                  <a:cubicBezTo>
                    <a:pt x="70337" y="38254"/>
                    <a:pt x="70185" y="37889"/>
                    <a:pt x="70337" y="37554"/>
                  </a:cubicBezTo>
                  <a:lnTo>
                    <a:pt x="81249" y="14606"/>
                  </a:lnTo>
                  <a:cubicBezTo>
                    <a:pt x="81453" y="14171"/>
                    <a:pt x="81120" y="13736"/>
                    <a:pt x="80683" y="13736"/>
                  </a:cubicBezTo>
                  <a:cubicBezTo>
                    <a:pt x="80600" y="13736"/>
                    <a:pt x="80515" y="13751"/>
                    <a:pt x="80428" y="13785"/>
                  </a:cubicBezTo>
                  <a:lnTo>
                    <a:pt x="57479" y="24697"/>
                  </a:lnTo>
                  <a:cubicBezTo>
                    <a:pt x="57391" y="24737"/>
                    <a:pt x="57301" y="24756"/>
                    <a:pt x="57213" y="24756"/>
                  </a:cubicBezTo>
                  <a:cubicBezTo>
                    <a:pt x="56969" y="24756"/>
                    <a:pt x="56748" y="24609"/>
                    <a:pt x="56658" y="24363"/>
                  </a:cubicBezTo>
                  <a:lnTo>
                    <a:pt x="48148" y="411"/>
                  </a:lnTo>
                  <a:cubicBezTo>
                    <a:pt x="48057" y="137"/>
                    <a:pt x="47821" y="1"/>
                    <a:pt x="4758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1363;p34">
              <a:extLst>
                <a:ext uri="{FF2B5EF4-FFF2-40B4-BE49-F238E27FC236}">
                  <a16:creationId xmlns:a16="http://schemas.microsoft.com/office/drawing/2014/main" id="{8184E085-F959-F0E7-9787-E6F9FE283DCB}"/>
                </a:ext>
              </a:extLst>
            </p:cNvPr>
            <p:cNvSpPr/>
            <p:nvPr/>
          </p:nvSpPr>
          <p:spPr>
            <a:xfrm>
              <a:off x="529918" y="463375"/>
              <a:ext cx="865340" cy="862857"/>
            </a:xfrm>
            <a:custGeom>
              <a:avLst/>
              <a:gdLst/>
              <a:ahLst/>
              <a:cxnLst/>
              <a:rect l="l" t="t" r="r" b="b"/>
              <a:pathLst>
                <a:path w="80854" h="80622" extrusionOk="0">
                  <a:moveTo>
                    <a:pt x="40448" y="1"/>
                  </a:moveTo>
                  <a:cubicBezTo>
                    <a:pt x="40244" y="1"/>
                    <a:pt x="40034" y="122"/>
                    <a:pt x="39941" y="369"/>
                  </a:cubicBezTo>
                  <a:lnTo>
                    <a:pt x="32707" y="20673"/>
                  </a:lnTo>
                  <a:cubicBezTo>
                    <a:pt x="32637" y="20927"/>
                    <a:pt x="32410" y="21041"/>
                    <a:pt x="32199" y="21041"/>
                  </a:cubicBezTo>
                  <a:cubicBezTo>
                    <a:pt x="32131" y="21041"/>
                    <a:pt x="32066" y="21030"/>
                    <a:pt x="32008" y="21008"/>
                  </a:cubicBezTo>
                  <a:lnTo>
                    <a:pt x="12494" y="11707"/>
                  </a:lnTo>
                  <a:cubicBezTo>
                    <a:pt x="12419" y="11670"/>
                    <a:pt x="12343" y="11653"/>
                    <a:pt x="12270" y="11653"/>
                  </a:cubicBezTo>
                  <a:cubicBezTo>
                    <a:pt x="11921" y="11653"/>
                    <a:pt x="11624" y="12029"/>
                    <a:pt x="11825" y="12406"/>
                  </a:cubicBezTo>
                  <a:lnTo>
                    <a:pt x="21096" y="31889"/>
                  </a:lnTo>
                  <a:cubicBezTo>
                    <a:pt x="21187" y="32193"/>
                    <a:pt x="21096" y="32497"/>
                    <a:pt x="20792" y="32619"/>
                  </a:cubicBezTo>
                  <a:lnTo>
                    <a:pt x="457" y="39823"/>
                  </a:lnTo>
                  <a:cubicBezTo>
                    <a:pt x="1" y="40035"/>
                    <a:pt x="1" y="40674"/>
                    <a:pt x="457" y="40826"/>
                  </a:cubicBezTo>
                  <a:lnTo>
                    <a:pt x="20792" y="48029"/>
                  </a:lnTo>
                  <a:cubicBezTo>
                    <a:pt x="21096" y="48151"/>
                    <a:pt x="21217" y="48516"/>
                    <a:pt x="21096" y="48759"/>
                  </a:cubicBezTo>
                  <a:lnTo>
                    <a:pt x="11825" y="68273"/>
                  </a:lnTo>
                  <a:cubicBezTo>
                    <a:pt x="11625" y="68598"/>
                    <a:pt x="11897" y="69004"/>
                    <a:pt x="12253" y="69004"/>
                  </a:cubicBezTo>
                  <a:cubicBezTo>
                    <a:pt x="12331" y="69004"/>
                    <a:pt x="12412" y="68985"/>
                    <a:pt x="12494" y="68942"/>
                  </a:cubicBezTo>
                  <a:lnTo>
                    <a:pt x="32008" y="59641"/>
                  </a:lnTo>
                  <a:cubicBezTo>
                    <a:pt x="32086" y="59609"/>
                    <a:pt x="32163" y="59594"/>
                    <a:pt x="32235" y="59594"/>
                  </a:cubicBezTo>
                  <a:cubicBezTo>
                    <a:pt x="32443" y="59594"/>
                    <a:pt x="32616" y="59719"/>
                    <a:pt x="32707" y="59945"/>
                  </a:cubicBezTo>
                  <a:lnTo>
                    <a:pt x="39941" y="80279"/>
                  </a:lnTo>
                  <a:cubicBezTo>
                    <a:pt x="40032" y="80507"/>
                    <a:pt x="40237" y="80621"/>
                    <a:pt x="40439" y="80621"/>
                  </a:cubicBezTo>
                  <a:cubicBezTo>
                    <a:pt x="40640" y="80621"/>
                    <a:pt x="40838" y="80507"/>
                    <a:pt x="40914" y="80279"/>
                  </a:cubicBezTo>
                  <a:lnTo>
                    <a:pt x="48148" y="59945"/>
                  </a:lnTo>
                  <a:cubicBezTo>
                    <a:pt x="48215" y="59719"/>
                    <a:pt x="48433" y="59594"/>
                    <a:pt x="48653" y="59594"/>
                  </a:cubicBezTo>
                  <a:cubicBezTo>
                    <a:pt x="48730" y="59594"/>
                    <a:pt x="48807" y="59609"/>
                    <a:pt x="48877" y="59641"/>
                  </a:cubicBezTo>
                  <a:lnTo>
                    <a:pt x="68361" y="68911"/>
                  </a:lnTo>
                  <a:cubicBezTo>
                    <a:pt x="68435" y="68948"/>
                    <a:pt x="68511" y="68965"/>
                    <a:pt x="68585" y="68965"/>
                  </a:cubicBezTo>
                  <a:cubicBezTo>
                    <a:pt x="68934" y="68965"/>
                    <a:pt x="69230" y="68589"/>
                    <a:pt x="69030" y="68212"/>
                  </a:cubicBezTo>
                  <a:lnTo>
                    <a:pt x="59759" y="48729"/>
                  </a:lnTo>
                  <a:cubicBezTo>
                    <a:pt x="59668" y="48425"/>
                    <a:pt x="59759" y="48121"/>
                    <a:pt x="60063" y="47999"/>
                  </a:cubicBezTo>
                  <a:lnTo>
                    <a:pt x="80398" y="40795"/>
                  </a:lnTo>
                  <a:cubicBezTo>
                    <a:pt x="80853" y="40613"/>
                    <a:pt x="80853" y="39944"/>
                    <a:pt x="80398" y="39792"/>
                  </a:cubicBezTo>
                  <a:lnTo>
                    <a:pt x="60063" y="32589"/>
                  </a:lnTo>
                  <a:cubicBezTo>
                    <a:pt x="59759" y="32467"/>
                    <a:pt x="59668" y="32133"/>
                    <a:pt x="59759" y="31859"/>
                  </a:cubicBezTo>
                  <a:lnTo>
                    <a:pt x="69030" y="12375"/>
                  </a:lnTo>
                  <a:cubicBezTo>
                    <a:pt x="69232" y="12021"/>
                    <a:pt x="68950" y="11625"/>
                    <a:pt x="68587" y="11625"/>
                  </a:cubicBezTo>
                  <a:cubicBezTo>
                    <a:pt x="68513" y="11625"/>
                    <a:pt x="68437" y="11641"/>
                    <a:pt x="68361" y="11676"/>
                  </a:cubicBezTo>
                  <a:lnTo>
                    <a:pt x="48877" y="20947"/>
                  </a:lnTo>
                  <a:cubicBezTo>
                    <a:pt x="48799" y="20978"/>
                    <a:pt x="48720" y="20994"/>
                    <a:pt x="48645" y="20994"/>
                  </a:cubicBezTo>
                  <a:cubicBezTo>
                    <a:pt x="48428" y="20994"/>
                    <a:pt x="48238" y="20868"/>
                    <a:pt x="48148" y="20643"/>
                  </a:cubicBezTo>
                  <a:lnTo>
                    <a:pt x="40914" y="339"/>
                  </a:lnTo>
                  <a:cubicBezTo>
                    <a:pt x="40839" y="115"/>
                    <a:pt x="40646" y="1"/>
                    <a:pt x="40448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DDC447BC-C241-9B23-F640-E541FC692E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2733" y="626752"/>
            <a:ext cx="2252457" cy="2230157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2C48CE7-2908-ECF4-8896-F0B6D6A70D0D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ECEF07-1C70-0ABD-214D-6C9C57955D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0865" y="447242"/>
            <a:ext cx="2773920" cy="12010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5DC55A-699F-663D-0A73-CE72F71BC9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13732" y="1676314"/>
            <a:ext cx="3535986" cy="19813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7185B5-B7AA-9961-86A1-0D6456F90AB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57256" y="2573552"/>
            <a:ext cx="10382388" cy="23776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94EDE53-1C28-1CE0-E329-6FE11755D89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33769" y="4160851"/>
            <a:ext cx="2877561" cy="11461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9" grpId="0" animBg="1"/>
      <p:bldP spid="136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Google Shape;1428;p37"/>
          <p:cNvSpPr txBox="1">
            <a:spLocks noGrp="1"/>
          </p:cNvSpPr>
          <p:nvPr>
            <p:ph type="title" idx="2"/>
          </p:nvPr>
        </p:nvSpPr>
        <p:spPr>
          <a:xfrm>
            <a:off x="2358697" y="2487360"/>
            <a:ext cx="1717600" cy="126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/>
              <a:t>02</a:t>
            </a:r>
            <a:endParaRPr dirty="0"/>
          </a:p>
        </p:txBody>
      </p:sp>
      <p:sp>
        <p:nvSpPr>
          <p:cNvPr id="1429" name="Google Shape;1429;p37"/>
          <p:cNvSpPr/>
          <p:nvPr/>
        </p:nvSpPr>
        <p:spPr>
          <a:xfrm>
            <a:off x="1995633" y="1670512"/>
            <a:ext cx="152400" cy="1520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0" name="Google Shape;1430;p37"/>
          <p:cNvSpPr/>
          <p:nvPr/>
        </p:nvSpPr>
        <p:spPr>
          <a:xfrm>
            <a:off x="10029517" y="4618404"/>
            <a:ext cx="152400" cy="1520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1" name="Google Shape;1431;p37"/>
          <p:cNvSpPr/>
          <p:nvPr/>
        </p:nvSpPr>
        <p:spPr>
          <a:xfrm>
            <a:off x="6019800" y="4618404"/>
            <a:ext cx="152400" cy="1520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2" name="Google Shape;1432;p37"/>
          <p:cNvSpPr/>
          <p:nvPr/>
        </p:nvSpPr>
        <p:spPr>
          <a:xfrm>
            <a:off x="10029517" y="1670512"/>
            <a:ext cx="152400" cy="1520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3" name="Google Shape;1433;p37"/>
          <p:cNvSpPr/>
          <p:nvPr/>
        </p:nvSpPr>
        <p:spPr>
          <a:xfrm>
            <a:off x="2000275" y="4618404"/>
            <a:ext cx="152400" cy="1520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4" name="Google Shape;1434;p37"/>
          <p:cNvSpPr/>
          <p:nvPr/>
        </p:nvSpPr>
        <p:spPr>
          <a:xfrm>
            <a:off x="6012584" y="1670504"/>
            <a:ext cx="152400" cy="1520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435" name="Google Shape;1435;p37"/>
          <p:cNvGrpSpPr/>
          <p:nvPr/>
        </p:nvGrpSpPr>
        <p:grpSpPr>
          <a:xfrm>
            <a:off x="10890148" y="4241645"/>
            <a:ext cx="832152" cy="830019"/>
            <a:chOff x="300826" y="234887"/>
            <a:chExt cx="1323397" cy="1320003"/>
          </a:xfrm>
        </p:grpSpPr>
        <p:sp>
          <p:nvSpPr>
            <p:cNvPr id="1436" name="Google Shape;1436;p37"/>
            <p:cNvSpPr/>
            <p:nvPr/>
          </p:nvSpPr>
          <p:spPr>
            <a:xfrm>
              <a:off x="300826" y="234887"/>
              <a:ext cx="1323397" cy="1320003"/>
            </a:xfrm>
            <a:custGeom>
              <a:avLst/>
              <a:gdLst/>
              <a:ahLst/>
              <a:cxnLst/>
              <a:rect l="l" t="t" r="r" b="b"/>
              <a:pathLst>
                <a:path w="95140" h="94896" extrusionOk="0">
                  <a:moveTo>
                    <a:pt x="47582" y="1"/>
                  </a:moveTo>
                  <a:cubicBezTo>
                    <a:pt x="47342" y="1"/>
                    <a:pt x="47099" y="137"/>
                    <a:pt x="46993" y="411"/>
                  </a:cubicBezTo>
                  <a:lnTo>
                    <a:pt x="38482" y="24363"/>
                  </a:lnTo>
                  <a:cubicBezTo>
                    <a:pt x="38415" y="24609"/>
                    <a:pt x="38183" y="24756"/>
                    <a:pt x="37932" y="24756"/>
                  </a:cubicBezTo>
                  <a:cubicBezTo>
                    <a:pt x="37842" y="24756"/>
                    <a:pt x="37749" y="24737"/>
                    <a:pt x="37661" y="24697"/>
                  </a:cubicBezTo>
                  <a:lnTo>
                    <a:pt x="14712" y="13785"/>
                  </a:lnTo>
                  <a:cubicBezTo>
                    <a:pt x="14623" y="13735"/>
                    <a:pt x="14531" y="13712"/>
                    <a:pt x="14443" y="13712"/>
                  </a:cubicBezTo>
                  <a:cubicBezTo>
                    <a:pt x="14051" y="13712"/>
                    <a:pt x="13724" y="14154"/>
                    <a:pt x="13922" y="14575"/>
                  </a:cubicBezTo>
                  <a:lnTo>
                    <a:pt x="24804" y="37554"/>
                  </a:lnTo>
                  <a:cubicBezTo>
                    <a:pt x="24956" y="37889"/>
                    <a:pt x="24804" y="38254"/>
                    <a:pt x="24469" y="38375"/>
                  </a:cubicBezTo>
                  <a:lnTo>
                    <a:pt x="518" y="46886"/>
                  </a:lnTo>
                  <a:cubicBezTo>
                    <a:pt x="1" y="47068"/>
                    <a:pt x="1" y="47828"/>
                    <a:pt x="518" y="48041"/>
                  </a:cubicBezTo>
                  <a:lnTo>
                    <a:pt x="24469" y="56552"/>
                  </a:lnTo>
                  <a:cubicBezTo>
                    <a:pt x="24804" y="56643"/>
                    <a:pt x="24956" y="57038"/>
                    <a:pt x="24804" y="57372"/>
                  </a:cubicBezTo>
                  <a:lnTo>
                    <a:pt x="13922" y="80321"/>
                  </a:lnTo>
                  <a:cubicBezTo>
                    <a:pt x="13695" y="80725"/>
                    <a:pt x="14013" y="81171"/>
                    <a:pt x="14441" y="81171"/>
                  </a:cubicBezTo>
                  <a:cubicBezTo>
                    <a:pt x="14528" y="81171"/>
                    <a:pt x="14620" y="81152"/>
                    <a:pt x="14712" y="81111"/>
                  </a:cubicBezTo>
                  <a:lnTo>
                    <a:pt x="37661" y="70230"/>
                  </a:lnTo>
                  <a:cubicBezTo>
                    <a:pt x="37749" y="70190"/>
                    <a:pt x="37842" y="70171"/>
                    <a:pt x="37932" y="70171"/>
                  </a:cubicBezTo>
                  <a:cubicBezTo>
                    <a:pt x="38183" y="70171"/>
                    <a:pt x="38415" y="70318"/>
                    <a:pt x="38482" y="70564"/>
                  </a:cubicBezTo>
                  <a:lnTo>
                    <a:pt x="46993" y="94485"/>
                  </a:lnTo>
                  <a:cubicBezTo>
                    <a:pt x="47099" y="94759"/>
                    <a:pt x="47342" y="94896"/>
                    <a:pt x="47582" y="94896"/>
                  </a:cubicBezTo>
                  <a:cubicBezTo>
                    <a:pt x="47821" y="94896"/>
                    <a:pt x="48057" y="94759"/>
                    <a:pt x="48148" y="94485"/>
                  </a:cubicBezTo>
                  <a:lnTo>
                    <a:pt x="56658" y="70564"/>
                  </a:lnTo>
                  <a:cubicBezTo>
                    <a:pt x="56748" y="70318"/>
                    <a:pt x="56969" y="70171"/>
                    <a:pt x="57213" y="70171"/>
                  </a:cubicBezTo>
                  <a:cubicBezTo>
                    <a:pt x="57301" y="70171"/>
                    <a:pt x="57391" y="70190"/>
                    <a:pt x="57479" y="70230"/>
                  </a:cubicBezTo>
                  <a:lnTo>
                    <a:pt x="80428" y="81111"/>
                  </a:lnTo>
                  <a:cubicBezTo>
                    <a:pt x="80518" y="81162"/>
                    <a:pt x="80609" y="81184"/>
                    <a:pt x="80698" y="81184"/>
                  </a:cubicBezTo>
                  <a:cubicBezTo>
                    <a:pt x="81090" y="81184"/>
                    <a:pt x="81422" y="80743"/>
                    <a:pt x="81249" y="80321"/>
                  </a:cubicBezTo>
                  <a:lnTo>
                    <a:pt x="70337" y="57372"/>
                  </a:lnTo>
                  <a:cubicBezTo>
                    <a:pt x="70185" y="57038"/>
                    <a:pt x="70337" y="56643"/>
                    <a:pt x="70671" y="56552"/>
                  </a:cubicBezTo>
                  <a:lnTo>
                    <a:pt x="94592" y="48041"/>
                  </a:lnTo>
                  <a:cubicBezTo>
                    <a:pt x="95139" y="47828"/>
                    <a:pt x="95139" y="47068"/>
                    <a:pt x="94592" y="46886"/>
                  </a:cubicBezTo>
                  <a:lnTo>
                    <a:pt x="70671" y="38375"/>
                  </a:lnTo>
                  <a:cubicBezTo>
                    <a:pt x="70337" y="38254"/>
                    <a:pt x="70185" y="37889"/>
                    <a:pt x="70337" y="37554"/>
                  </a:cubicBezTo>
                  <a:lnTo>
                    <a:pt x="81249" y="14606"/>
                  </a:lnTo>
                  <a:cubicBezTo>
                    <a:pt x="81453" y="14171"/>
                    <a:pt x="81120" y="13736"/>
                    <a:pt x="80683" y="13736"/>
                  </a:cubicBezTo>
                  <a:cubicBezTo>
                    <a:pt x="80600" y="13736"/>
                    <a:pt x="80515" y="13751"/>
                    <a:pt x="80428" y="13785"/>
                  </a:cubicBezTo>
                  <a:lnTo>
                    <a:pt x="57479" y="24697"/>
                  </a:lnTo>
                  <a:cubicBezTo>
                    <a:pt x="57391" y="24737"/>
                    <a:pt x="57301" y="24756"/>
                    <a:pt x="57213" y="24756"/>
                  </a:cubicBezTo>
                  <a:cubicBezTo>
                    <a:pt x="56969" y="24756"/>
                    <a:pt x="56748" y="24609"/>
                    <a:pt x="56658" y="24363"/>
                  </a:cubicBezTo>
                  <a:lnTo>
                    <a:pt x="48148" y="411"/>
                  </a:lnTo>
                  <a:cubicBezTo>
                    <a:pt x="48057" y="137"/>
                    <a:pt x="47821" y="1"/>
                    <a:pt x="4758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37"/>
            <p:cNvSpPr/>
            <p:nvPr/>
          </p:nvSpPr>
          <p:spPr>
            <a:xfrm>
              <a:off x="529918" y="463375"/>
              <a:ext cx="865340" cy="862857"/>
            </a:xfrm>
            <a:custGeom>
              <a:avLst/>
              <a:gdLst/>
              <a:ahLst/>
              <a:cxnLst/>
              <a:rect l="l" t="t" r="r" b="b"/>
              <a:pathLst>
                <a:path w="80854" h="80622" extrusionOk="0">
                  <a:moveTo>
                    <a:pt x="40448" y="1"/>
                  </a:moveTo>
                  <a:cubicBezTo>
                    <a:pt x="40244" y="1"/>
                    <a:pt x="40034" y="122"/>
                    <a:pt x="39941" y="369"/>
                  </a:cubicBezTo>
                  <a:lnTo>
                    <a:pt x="32707" y="20673"/>
                  </a:lnTo>
                  <a:cubicBezTo>
                    <a:pt x="32637" y="20927"/>
                    <a:pt x="32410" y="21041"/>
                    <a:pt x="32199" y="21041"/>
                  </a:cubicBezTo>
                  <a:cubicBezTo>
                    <a:pt x="32131" y="21041"/>
                    <a:pt x="32066" y="21030"/>
                    <a:pt x="32008" y="21008"/>
                  </a:cubicBezTo>
                  <a:lnTo>
                    <a:pt x="12494" y="11707"/>
                  </a:lnTo>
                  <a:cubicBezTo>
                    <a:pt x="12419" y="11670"/>
                    <a:pt x="12343" y="11653"/>
                    <a:pt x="12270" y="11653"/>
                  </a:cubicBezTo>
                  <a:cubicBezTo>
                    <a:pt x="11921" y="11653"/>
                    <a:pt x="11624" y="12029"/>
                    <a:pt x="11825" y="12406"/>
                  </a:cubicBezTo>
                  <a:lnTo>
                    <a:pt x="21096" y="31889"/>
                  </a:lnTo>
                  <a:cubicBezTo>
                    <a:pt x="21187" y="32193"/>
                    <a:pt x="21096" y="32497"/>
                    <a:pt x="20792" y="32619"/>
                  </a:cubicBezTo>
                  <a:lnTo>
                    <a:pt x="457" y="39823"/>
                  </a:lnTo>
                  <a:cubicBezTo>
                    <a:pt x="1" y="40035"/>
                    <a:pt x="1" y="40674"/>
                    <a:pt x="457" y="40826"/>
                  </a:cubicBezTo>
                  <a:lnTo>
                    <a:pt x="20792" y="48029"/>
                  </a:lnTo>
                  <a:cubicBezTo>
                    <a:pt x="21096" y="48151"/>
                    <a:pt x="21217" y="48516"/>
                    <a:pt x="21096" y="48759"/>
                  </a:cubicBezTo>
                  <a:lnTo>
                    <a:pt x="11825" y="68273"/>
                  </a:lnTo>
                  <a:cubicBezTo>
                    <a:pt x="11625" y="68598"/>
                    <a:pt x="11897" y="69004"/>
                    <a:pt x="12253" y="69004"/>
                  </a:cubicBezTo>
                  <a:cubicBezTo>
                    <a:pt x="12331" y="69004"/>
                    <a:pt x="12412" y="68985"/>
                    <a:pt x="12494" y="68942"/>
                  </a:cubicBezTo>
                  <a:lnTo>
                    <a:pt x="32008" y="59641"/>
                  </a:lnTo>
                  <a:cubicBezTo>
                    <a:pt x="32086" y="59609"/>
                    <a:pt x="32163" y="59594"/>
                    <a:pt x="32235" y="59594"/>
                  </a:cubicBezTo>
                  <a:cubicBezTo>
                    <a:pt x="32443" y="59594"/>
                    <a:pt x="32616" y="59719"/>
                    <a:pt x="32707" y="59945"/>
                  </a:cubicBezTo>
                  <a:lnTo>
                    <a:pt x="39941" y="80279"/>
                  </a:lnTo>
                  <a:cubicBezTo>
                    <a:pt x="40032" y="80507"/>
                    <a:pt x="40237" y="80621"/>
                    <a:pt x="40439" y="80621"/>
                  </a:cubicBezTo>
                  <a:cubicBezTo>
                    <a:pt x="40640" y="80621"/>
                    <a:pt x="40838" y="80507"/>
                    <a:pt x="40914" y="80279"/>
                  </a:cubicBezTo>
                  <a:lnTo>
                    <a:pt x="48148" y="59945"/>
                  </a:lnTo>
                  <a:cubicBezTo>
                    <a:pt x="48215" y="59719"/>
                    <a:pt x="48433" y="59594"/>
                    <a:pt x="48653" y="59594"/>
                  </a:cubicBezTo>
                  <a:cubicBezTo>
                    <a:pt x="48730" y="59594"/>
                    <a:pt x="48807" y="59609"/>
                    <a:pt x="48877" y="59641"/>
                  </a:cubicBezTo>
                  <a:lnTo>
                    <a:pt x="68361" y="68911"/>
                  </a:lnTo>
                  <a:cubicBezTo>
                    <a:pt x="68435" y="68948"/>
                    <a:pt x="68511" y="68965"/>
                    <a:pt x="68585" y="68965"/>
                  </a:cubicBezTo>
                  <a:cubicBezTo>
                    <a:pt x="68934" y="68965"/>
                    <a:pt x="69230" y="68589"/>
                    <a:pt x="69030" y="68212"/>
                  </a:cubicBezTo>
                  <a:lnTo>
                    <a:pt x="59759" y="48729"/>
                  </a:lnTo>
                  <a:cubicBezTo>
                    <a:pt x="59668" y="48425"/>
                    <a:pt x="59759" y="48121"/>
                    <a:pt x="60063" y="47999"/>
                  </a:cubicBezTo>
                  <a:lnTo>
                    <a:pt x="80398" y="40795"/>
                  </a:lnTo>
                  <a:cubicBezTo>
                    <a:pt x="80853" y="40613"/>
                    <a:pt x="80853" y="39944"/>
                    <a:pt x="80398" y="39792"/>
                  </a:cubicBezTo>
                  <a:lnTo>
                    <a:pt x="60063" y="32589"/>
                  </a:lnTo>
                  <a:cubicBezTo>
                    <a:pt x="59759" y="32467"/>
                    <a:pt x="59668" y="32133"/>
                    <a:pt x="59759" y="31859"/>
                  </a:cubicBezTo>
                  <a:lnTo>
                    <a:pt x="69030" y="12375"/>
                  </a:lnTo>
                  <a:cubicBezTo>
                    <a:pt x="69232" y="12021"/>
                    <a:pt x="68950" y="11625"/>
                    <a:pt x="68587" y="11625"/>
                  </a:cubicBezTo>
                  <a:cubicBezTo>
                    <a:pt x="68513" y="11625"/>
                    <a:pt x="68437" y="11641"/>
                    <a:pt x="68361" y="11676"/>
                  </a:cubicBezTo>
                  <a:lnTo>
                    <a:pt x="48877" y="20947"/>
                  </a:lnTo>
                  <a:cubicBezTo>
                    <a:pt x="48799" y="20978"/>
                    <a:pt x="48720" y="20994"/>
                    <a:pt x="48645" y="20994"/>
                  </a:cubicBezTo>
                  <a:cubicBezTo>
                    <a:pt x="48428" y="20994"/>
                    <a:pt x="48238" y="20868"/>
                    <a:pt x="48148" y="20643"/>
                  </a:cubicBezTo>
                  <a:lnTo>
                    <a:pt x="40914" y="339"/>
                  </a:lnTo>
                  <a:cubicBezTo>
                    <a:pt x="40839" y="115"/>
                    <a:pt x="40646" y="1"/>
                    <a:pt x="40448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38" name="Google Shape;1438;p37"/>
          <p:cNvGrpSpPr/>
          <p:nvPr/>
        </p:nvGrpSpPr>
        <p:grpSpPr>
          <a:xfrm>
            <a:off x="685673" y="793734"/>
            <a:ext cx="660985" cy="658663"/>
            <a:chOff x="1660475" y="499508"/>
            <a:chExt cx="890815" cy="887685"/>
          </a:xfrm>
        </p:grpSpPr>
        <p:sp>
          <p:nvSpPr>
            <p:cNvPr id="1439" name="Google Shape;1439;p37"/>
            <p:cNvSpPr/>
            <p:nvPr/>
          </p:nvSpPr>
          <p:spPr>
            <a:xfrm>
              <a:off x="1660475" y="499508"/>
              <a:ext cx="890815" cy="887685"/>
            </a:xfrm>
            <a:custGeom>
              <a:avLst/>
              <a:gdLst/>
              <a:ahLst/>
              <a:cxnLst/>
              <a:rect l="l" t="t" r="r" b="b"/>
              <a:pathLst>
                <a:path w="60610" h="60397" extrusionOk="0">
                  <a:moveTo>
                    <a:pt x="30316" y="1"/>
                  </a:moveTo>
                  <a:cubicBezTo>
                    <a:pt x="30153" y="1"/>
                    <a:pt x="29986" y="84"/>
                    <a:pt x="29910" y="251"/>
                  </a:cubicBezTo>
                  <a:lnTo>
                    <a:pt x="24043" y="15966"/>
                  </a:lnTo>
                  <a:cubicBezTo>
                    <a:pt x="22676" y="19644"/>
                    <a:pt x="19758" y="22562"/>
                    <a:pt x="16080" y="23930"/>
                  </a:cubicBezTo>
                  <a:lnTo>
                    <a:pt x="396" y="29796"/>
                  </a:lnTo>
                  <a:cubicBezTo>
                    <a:pt x="0" y="29948"/>
                    <a:pt x="0" y="30434"/>
                    <a:pt x="396" y="30586"/>
                  </a:cubicBezTo>
                  <a:lnTo>
                    <a:pt x="16080" y="36422"/>
                  </a:lnTo>
                  <a:cubicBezTo>
                    <a:pt x="19758" y="37790"/>
                    <a:pt x="22676" y="40738"/>
                    <a:pt x="24043" y="44416"/>
                  </a:cubicBezTo>
                  <a:lnTo>
                    <a:pt x="29910" y="60100"/>
                  </a:lnTo>
                  <a:cubicBezTo>
                    <a:pt x="29986" y="60298"/>
                    <a:pt x="30145" y="60397"/>
                    <a:pt x="30305" y="60397"/>
                  </a:cubicBezTo>
                  <a:cubicBezTo>
                    <a:pt x="30464" y="60397"/>
                    <a:pt x="30624" y="60298"/>
                    <a:pt x="30700" y="60100"/>
                  </a:cubicBezTo>
                  <a:lnTo>
                    <a:pt x="36536" y="44416"/>
                  </a:lnTo>
                  <a:cubicBezTo>
                    <a:pt x="37934" y="40738"/>
                    <a:pt x="40852" y="37820"/>
                    <a:pt x="44530" y="36453"/>
                  </a:cubicBezTo>
                  <a:lnTo>
                    <a:pt x="60214" y="30586"/>
                  </a:lnTo>
                  <a:cubicBezTo>
                    <a:pt x="60609" y="30434"/>
                    <a:pt x="60609" y="29948"/>
                    <a:pt x="60214" y="29796"/>
                  </a:cubicBezTo>
                  <a:lnTo>
                    <a:pt x="44530" y="23930"/>
                  </a:lnTo>
                  <a:cubicBezTo>
                    <a:pt x="40852" y="22562"/>
                    <a:pt x="37934" y="19644"/>
                    <a:pt x="36536" y="15966"/>
                  </a:cubicBezTo>
                  <a:lnTo>
                    <a:pt x="30700" y="251"/>
                  </a:lnTo>
                  <a:cubicBezTo>
                    <a:pt x="30639" y="84"/>
                    <a:pt x="30480" y="1"/>
                    <a:pt x="30316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37"/>
            <p:cNvSpPr/>
            <p:nvPr/>
          </p:nvSpPr>
          <p:spPr>
            <a:xfrm>
              <a:off x="1850370" y="688900"/>
              <a:ext cx="511005" cy="509404"/>
            </a:xfrm>
            <a:custGeom>
              <a:avLst/>
              <a:gdLst/>
              <a:ahLst/>
              <a:cxnLst/>
              <a:rect l="l" t="t" r="r" b="b"/>
              <a:pathLst>
                <a:path w="48208" h="48057" extrusionOk="0">
                  <a:moveTo>
                    <a:pt x="24104" y="1"/>
                  </a:moveTo>
                  <a:cubicBezTo>
                    <a:pt x="23967" y="1"/>
                    <a:pt x="23830" y="77"/>
                    <a:pt x="23770" y="229"/>
                  </a:cubicBezTo>
                  <a:lnTo>
                    <a:pt x="19119" y="12691"/>
                  </a:lnTo>
                  <a:cubicBezTo>
                    <a:pt x="17994" y="15609"/>
                    <a:pt x="15684" y="17919"/>
                    <a:pt x="12766" y="19044"/>
                  </a:cubicBezTo>
                  <a:lnTo>
                    <a:pt x="304" y="23724"/>
                  </a:lnTo>
                  <a:cubicBezTo>
                    <a:pt x="0" y="23816"/>
                    <a:pt x="0" y="24241"/>
                    <a:pt x="304" y="24363"/>
                  </a:cubicBezTo>
                  <a:lnTo>
                    <a:pt x="12766" y="29044"/>
                  </a:lnTo>
                  <a:cubicBezTo>
                    <a:pt x="15684" y="30138"/>
                    <a:pt x="17994" y="32448"/>
                    <a:pt x="19119" y="35366"/>
                  </a:cubicBezTo>
                  <a:lnTo>
                    <a:pt x="23770" y="47828"/>
                  </a:lnTo>
                  <a:cubicBezTo>
                    <a:pt x="23830" y="47980"/>
                    <a:pt x="23967" y="48056"/>
                    <a:pt x="24104" y="48056"/>
                  </a:cubicBezTo>
                  <a:cubicBezTo>
                    <a:pt x="24241" y="48056"/>
                    <a:pt x="24377" y="47980"/>
                    <a:pt x="24438" y="47828"/>
                  </a:cubicBezTo>
                  <a:lnTo>
                    <a:pt x="29089" y="35366"/>
                  </a:lnTo>
                  <a:cubicBezTo>
                    <a:pt x="30213" y="32448"/>
                    <a:pt x="32524" y="30138"/>
                    <a:pt x="35442" y="29044"/>
                  </a:cubicBezTo>
                  <a:lnTo>
                    <a:pt x="47904" y="24363"/>
                  </a:lnTo>
                  <a:cubicBezTo>
                    <a:pt x="48208" y="24241"/>
                    <a:pt x="48208" y="23816"/>
                    <a:pt x="47904" y="23724"/>
                  </a:cubicBezTo>
                  <a:lnTo>
                    <a:pt x="35442" y="19044"/>
                  </a:lnTo>
                  <a:cubicBezTo>
                    <a:pt x="32524" y="17949"/>
                    <a:pt x="30213" y="15609"/>
                    <a:pt x="29089" y="12691"/>
                  </a:cubicBezTo>
                  <a:lnTo>
                    <a:pt x="24438" y="229"/>
                  </a:lnTo>
                  <a:cubicBezTo>
                    <a:pt x="24377" y="77"/>
                    <a:pt x="24241" y="1"/>
                    <a:pt x="24104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652AE26-7CC2-262E-A6A9-E9E79AA58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5486" y="1695318"/>
            <a:ext cx="4956478" cy="30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90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8" grpId="0"/>
      <p:bldP spid="1429" grpId="0" animBg="1"/>
      <p:bldP spid="1430" grpId="0" animBg="1"/>
      <p:bldP spid="1431" grpId="0" animBg="1"/>
      <p:bldP spid="1432" grpId="0" animBg="1"/>
      <p:bldP spid="1433" grpId="0" animBg="1"/>
      <p:bldP spid="14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540BE68-25C9-7194-FD8E-E9E112DAD095}"/>
              </a:ext>
            </a:extLst>
          </p:cNvPr>
          <p:cNvSpPr txBox="1"/>
          <p:nvPr/>
        </p:nvSpPr>
        <p:spPr>
          <a:xfrm>
            <a:off x="1609725" y="55859"/>
            <a:ext cx="10372725" cy="132802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n-US" sz="3600" kern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Sắp</a:t>
            </a:r>
            <a:r>
              <a:rPr lang="en-US" sz="3600" kern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600" kern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xếp</a:t>
            </a:r>
            <a:r>
              <a:rPr lang="en-US" sz="3600" kern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600" kern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các</a:t>
            </a:r>
            <a:r>
              <a:rPr lang="en-US" sz="3600" kern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600" kern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số</a:t>
            </a:r>
            <a:r>
              <a:rPr lang="en-US" sz="3600" kern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600" kern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thập</a:t>
            </a:r>
            <a:r>
              <a:rPr lang="en-US" sz="3600" kern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600" kern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phân</a:t>
            </a:r>
            <a:r>
              <a:rPr lang="en-US" sz="3600" kern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3,527; 3,571; 2,752; 3,275 </a:t>
            </a:r>
            <a:r>
              <a:rPr lang="en-US" sz="3600" kern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theo</a:t>
            </a:r>
            <a:r>
              <a:rPr lang="en-US" sz="3600" kern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600" kern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thứ</a:t>
            </a:r>
            <a:r>
              <a:rPr lang="en-US" sz="3600" kern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600" kern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tự</a:t>
            </a:r>
            <a:r>
              <a:rPr lang="en-US" sz="3600" kern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:</a:t>
            </a:r>
            <a:endParaRPr lang="en-US" sz="3600" kern="0" dirty="0">
              <a:solidFill>
                <a:srgbClr val="20202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2CF035-84F3-442D-D950-2D8E4562FCB0}"/>
              </a:ext>
            </a:extLst>
          </p:cNvPr>
          <p:cNvSpPr txBox="1"/>
          <p:nvPr/>
        </p:nvSpPr>
        <p:spPr>
          <a:xfrm>
            <a:off x="420661" y="119694"/>
            <a:ext cx="1136877" cy="1053219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4267" kern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SVN-Gretoon" panose="02040603050506020204" pitchFamily="18" charset="0"/>
                <a:cs typeface="Arial"/>
                <a:sym typeface="Arial"/>
              </a:rPr>
              <a:t>1</a:t>
            </a:r>
            <a:endParaRPr lang="en-US" sz="4267" kern="0" dirty="0">
              <a:solidFill>
                <a:srgbClr val="20202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B1D083F-1ED8-FA37-752D-EF57F61DE55E}"/>
              </a:ext>
            </a:extLst>
          </p:cNvPr>
          <p:cNvSpPr/>
          <p:nvPr/>
        </p:nvSpPr>
        <p:spPr>
          <a:xfrm>
            <a:off x="87086" y="1671324"/>
            <a:ext cx="11941629" cy="3879043"/>
          </a:xfrm>
          <a:prstGeom prst="roundRect">
            <a:avLst>
              <a:gd name="adj" fmla="val 7148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ADFEE7"/>
              </a:solidFill>
              <a:latin typeface="Arial"/>
              <a:sym typeface="Arial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0E1357B-F3C4-C5A0-41F3-8463FA5669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350853" y="4070250"/>
            <a:ext cx="3544924" cy="33221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44A4F66-744E-7408-DD46-CC506BDE8FF2}"/>
              </a:ext>
            </a:extLst>
          </p:cNvPr>
          <p:cNvSpPr txBox="1"/>
          <p:nvPr/>
        </p:nvSpPr>
        <p:spPr>
          <a:xfrm>
            <a:off x="876300" y="1847850"/>
            <a:ext cx="1043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endParaRPr lang="en-US" sz="36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736D9B8D-CF02-FAA8-3532-75EEB478114E}"/>
              </a:ext>
            </a:extLst>
          </p:cNvPr>
          <p:cNvSpPr/>
          <p:nvPr/>
        </p:nvSpPr>
        <p:spPr>
          <a:xfrm>
            <a:off x="715843" y="2884288"/>
            <a:ext cx="11199932" cy="925712"/>
          </a:xfrm>
          <a:prstGeom prst="wedgeRoundRectCallout">
            <a:avLst>
              <a:gd name="adj1" fmla="val -49388"/>
              <a:gd name="adj2" fmla="val -11790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buClr>
                <a:srgbClr val="000000"/>
              </a:buClr>
            </a:pPr>
            <a:r>
              <a:rPr lang="en-US" sz="4800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a) </a:t>
            </a:r>
            <a:r>
              <a:rPr lang="en-US" sz="4800" b="1" kern="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Từ</a:t>
            </a:r>
            <a:r>
              <a:rPr lang="en-US" sz="4800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bé</a:t>
            </a:r>
            <a:r>
              <a:rPr lang="en-US" sz="4800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đến</a:t>
            </a:r>
            <a:r>
              <a:rPr lang="en-US" sz="4800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lớn</a:t>
            </a:r>
            <a:r>
              <a:rPr lang="en-US" sz="4800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5628FA-0D69-99A2-40B5-BD74D782A4CB}"/>
              </a:ext>
            </a:extLst>
          </p:cNvPr>
          <p:cNvSpPr txBox="1"/>
          <p:nvPr/>
        </p:nvSpPr>
        <p:spPr>
          <a:xfrm>
            <a:off x="5991225" y="30480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2,752; 3,275; 3,527; 3,571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DCF5564D-28C5-931E-7258-7BFC10081E58}"/>
              </a:ext>
            </a:extLst>
          </p:cNvPr>
          <p:cNvSpPr/>
          <p:nvPr/>
        </p:nvSpPr>
        <p:spPr>
          <a:xfrm>
            <a:off x="753943" y="4065388"/>
            <a:ext cx="11199932" cy="925712"/>
          </a:xfrm>
          <a:prstGeom prst="wedgeRoundRectCallout">
            <a:avLst>
              <a:gd name="adj1" fmla="val -49388"/>
              <a:gd name="adj2" fmla="val -11790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buClr>
                <a:srgbClr val="000000"/>
              </a:buClr>
            </a:pPr>
            <a:r>
              <a:rPr lang="en-US" sz="4800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b) </a:t>
            </a:r>
            <a:r>
              <a:rPr lang="en-US" sz="4800" b="1" kern="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Từ</a:t>
            </a:r>
            <a:r>
              <a:rPr lang="en-US" sz="4800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lớn</a:t>
            </a:r>
            <a:r>
              <a:rPr lang="en-US" sz="4800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đến</a:t>
            </a:r>
            <a:r>
              <a:rPr lang="en-US" sz="4800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bé</a:t>
            </a:r>
            <a:r>
              <a:rPr lang="en-US" sz="4800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CBBE70A-0C21-70FB-2B6A-FA5A5C875678}"/>
              </a:ext>
            </a:extLst>
          </p:cNvPr>
          <p:cNvSpPr txBox="1"/>
          <p:nvPr/>
        </p:nvSpPr>
        <p:spPr>
          <a:xfrm>
            <a:off x="6029325" y="42291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3,571; 3,527; 3,275; 2,752</a:t>
            </a:r>
          </a:p>
        </p:txBody>
      </p:sp>
    </p:spTree>
    <p:extLst>
      <p:ext uri="{BB962C8B-B14F-4D97-AF65-F5344CB8AC3E}">
        <p14:creationId xmlns:p14="http://schemas.microsoft.com/office/powerpoint/2010/main" val="3032675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29" grpId="0" animBg="1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92C92E-FF4B-3D1A-850D-BAF726616771}"/>
              </a:ext>
            </a:extLst>
          </p:cNvPr>
          <p:cNvSpPr txBox="1"/>
          <p:nvPr/>
        </p:nvSpPr>
        <p:spPr>
          <a:xfrm>
            <a:off x="1916048" y="55859"/>
            <a:ext cx="9228202" cy="1021556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5400" kern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Chọn</a:t>
            </a:r>
            <a:r>
              <a:rPr lang="en-US" sz="5400" kern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5400" kern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câu</a:t>
            </a:r>
            <a:r>
              <a:rPr lang="en-US" sz="5400" kern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5400" kern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trả</a:t>
            </a:r>
            <a:r>
              <a:rPr lang="en-US" sz="5400" kern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5400" kern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lời</a:t>
            </a:r>
            <a:r>
              <a:rPr lang="en-US" sz="5400" kern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5400" kern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đúng</a:t>
            </a:r>
            <a:endParaRPr lang="en-US" sz="5400" kern="0" dirty="0">
              <a:solidFill>
                <a:srgbClr val="20202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15DF2B-3039-4168-EF13-A369E9D23EF7}"/>
              </a:ext>
            </a:extLst>
          </p:cNvPr>
          <p:cNvSpPr txBox="1"/>
          <p:nvPr/>
        </p:nvSpPr>
        <p:spPr>
          <a:xfrm>
            <a:off x="981306" y="29783"/>
            <a:ext cx="1136877" cy="1053219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4267" kern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SVN-Gretoon" panose="02040603050506020204" pitchFamily="18" charset="0"/>
                <a:cs typeface="Arial"/>
                <a:sym typeface="Arial"/>
              </a:rPr>
              <a:t>2</a:t>
            </a:r>
            <a:endParaRPr lang="en-US" sz="4267" kern="0" dirty="0">
              <a:solidFill>
                <a:srgbClr val="20202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7171E36-A4E3-244F-F465-40DDD26E43B0}"/>
              </a:ext>
            </a:extLst>
          </p:cNvPr>
          <p:cNvSpPr/>
          <p:nvPr/>
        </p:nvSpPr>
        <p:spPr>
          <a:xfrm>
            <a:off x="233917" y="1275906"/>
            <a:ext cx="11780875" cy="5497881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ADFEE7"/>
              </a:solidFill>
              <a:latin typeface="Arial"/>
              <a:sym typeface="Arial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BE6D41B-174A-CCFE-AFC9-7950C312A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206767" y="3842815"/>
            <a:ext cx="3776847" cy="35394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DB9C88A-CCA7-AED7-6F91-C3AEF5C30BE8}"/>
              </a:ext>
            </a:extLst>
          </p:cNvPr>
          <p:cNvSpPr txBox="1"/>
          <p:nvPr/>
        </p:nvSpPr>
        <p:spPr>
          <a:xfrm>
            <a:off x="914399" y="1495425"/>
            <a:ext cx="10658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 ô tô chở lượng hàng hóa như hình vẽ. Hỏi ô tô nào chở nhẹ nhất?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55B1B14-1FA2-0B3B-464C-9ECF746A80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8237" y="3000375"/>
            <a:ext cx="9596438" cy="1238250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170FF753-6391-6183-F4B2-A93FC6D34F6D}"/>
              </a:ext>
            </a:extLst>
          </p:cNvPr>
          <p:cNvSpPr/>
          <p:nvPr/>
        </p:nvSpPr>
        <p:spPr>
          <a:xfrm>
            <a:off x="981075" y="3124200"/>
            <a:ext cx="647700" cy="4762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00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 animBg="1"/>
    </p:bldLst>
  </p:timing>
</p:sld>
</file>

<file path=ppt/theme/theme1.xml><?xml version="1.0" encoding="utf-8"?>
<a:theme xmlns:a="http://schemas.openxmlformats.org/drawingml/2006/main" name="Math Subject for High School - 10th Grade: Circles by Slidesgo">
  <a:themeElements>
    <a:clrScheme name="Simple Light">
      <a:dk1>
        <a:srgbClr val="28E4B7"/>
      </a:dk1>
      <a:lt1>
        <a:srgbClr val="ADFEE7"/>
      </a:lt1>
      <a:dk2>
        <a:srgbClr val="9E5BEE"/>
      </a:dk2>
      <a:lt2>
        <a:srgbClr val="D1AAFD"/>
      </a:lt2>
      <a:accent1>
        <a:srgbClr val="202020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231</Words>
  <Application>Microsoft Office PowerPoint</Application>
  <PresentationFormat>Widescreen</PresentationFormat>
  <Paragraphs>34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Bevan</vt:lpstr>
      <vt:lpstr>Calibri</vt:lpstr>
      <vt:lpstr>Cambria</vt:lpstr>
      <vt:lpstr>Comfortaa Medium</vt:lpstr>
      <vt:lpstr>Rubik Black</vt:lpstr>
      <vt:lpstr>SVN-Gretoon</vt:lpstr>
      <vt:lpstr>Math Subject for High School - 10th Grade: Circles by Slidesgo</vt:lpstr>
      <vt:lpstr>01</vt:lpstr>
      <vt:lpstr>CÁC EM HÃY DÙNG BẢNG CON ĐẶT TÍNH VÀ TÍNH CÁC PHÉP TÍNH SAU NHÉ !</vt:lpstr>
      <vt:lpstr>17,8 + 8,6 </vt:lpstr>
      <vt:lpstr>15,9 + 8,75</vt:lpstr>
      <vt:lpstr>32,6 + 4,8 </vt:lpstr>
      <vt:lpstr>PowerPoint Presentation</vt:lpstr>
      <vt:lpstr>02</vt:lpstr>
      <vt:lpstr>PowerPoint Presentation</vt:lpstr>
      <vt:lpstr>PowerPoint Presentation</vt:lpstr>
      <vt:lpstr>PowerPoint Presentation</vt:lpstr>
      <vt:lpstr>03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LUYỆN TẬP CHUNG</dc:title>
  <dc:creator>Thao Tran</dc:creator>
  <cp:lastModifiedBy>Admin</cp:lastModifiedBy>
  <cp:revision>12</cp:revision>
  <dcterms:created xsi:type="dcterms:W3CDTF">2024-07-23T03:02:16Z</dcterms:created>
  <dcterms:modified xsi:type="dcterms:W3CDTF">2025-01-12T00:21:05Z</dcterms:modified>
</cp:coreProperties>
</file>