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308" autoAdjust="0"/>
    <p:restoredTop sz="94660"/>
  </p:normalViewPr>
  <p:slideViewPr>
    <p:cSldViewPr snapToGrid="0">
      <p:cViewPr varScale="1">
        <p:scale>
          <a:sx n="82" d="100"/>
          <a:sy n="82"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12/1/2025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12/1/2025</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80" y="2336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0D0CC3A1-38E3-AF2A-6785-AC0FB44AF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495" y="-259837"/>
            <a:ext cx="1925352" cy="192535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33</cp:revision>
  <dcterms:created xsi:type="dcterms:W3CDTF">2022-09-11T01:16:58Z</dcterms:created>
  <dcterms:modified xsi:type="dcterms:W3CDTF">2025-01-12T00:20:46Z</dcterms:modified>
</cp:coreProperties>
</file>