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4" r:id="rId3"/>
    <p:sldId id="258" r:id="rId4"/>
    <p:sldId id="263" r:id="rId5"/>
    <p:sldId id="257" r:id="rId6"/>
    <p:sldId id="261" r:id="rId7"/>
    <p:sldId id="275" r:id="rId8"/>
    <p:sldId id="276" r:id="rId9"/>
    <p:sldId id="277" r:id="rId10"/>
    <p:sldId id="278" r:id="rId11"/>
    <p:sldId id="279" r:id="rId12"/>
    <p:sldId id="27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F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7B07-D90B-49B8-AAEE-DF4CBEA18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0FEAE-D551-40A9-BC34-382225E80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C1B1-34F1-4208-92A0-7BC017CD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22/06/2024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7677-D57C-4E4B-B946-07698CCD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FF93-7731-403E-BD40-CD986B96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01459706"/>
      </p:ext>
    </p:extLst>
  </p:cSld>
  <p:clrMapOvr>
    <a:masterClrMapping/>
  </p:clrMapOvr>
  <p:transition spd="slow" advTm="366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DE9D-20B2-49C3-83EA-B1D16E4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34989-3399-41FF-A7C3-0D6C6E678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F34E-6DEF-4FBD-A77F-47D295E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22/06/2024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623F-D631-45B8-9D43-BE42E3E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29FE-E066-4814-BEB0-96CD8678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45583012"/>
      </p:ext>
    </p:extLst>
  </p:cSld>
  <p:clrMapOvr>
    <a:masterClrMapping/>
  </p:clrMapOvr>
  <p:transition spd="slow" advTm="366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C0493-191E-4AED-9F1F-0A7559B22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065D6-8E90-460E-A4E1-C1F6D516F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D163-2286-4D84-9BB0-E9F90F41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22/06/2024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EBA5-BD12-4C17-BEFA-BF1F7B8E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E846F-28AD-46E0-B454-217234EF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43155557"/>
      </p:ext>
    </p:extLst>
  </p:cSld>
  <p:clrMapOvr>
    <a:masterClrMapping/>
  </p:clrMapOvr>
  <p:transition spd="slow" advTm="366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575C-FCBC-44B6-9C9E-2841F3DC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C021-B72F-4297-975B-781A737A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AD57-D9B4-46FC-9C1F-D1BD465D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22/06/2024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5AD01-6889-4ECB-8A24-9AEB9A9B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8A45-D20B-4EE9-AC57-55776C6D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8258065"/>
      </p:ext>
    </p:extLst>
  </p:cSld>
  <p:clrMapOvr>
    <a:masterClrMapping/>
  </p:clrMapOvr>
  <p:transition spd="slow" advTm="366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41AA-E207-413E-BD25-ABAA435C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3A7A-369E-41AF-8FF3-742EE2555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BB8DD-29C2-4D65-93FD-B1496E4E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22/06/2024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5ED-6775-4A48-96CB-ACAFCB757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B34C2-7F8F-48CB-8E32-33F2270A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26409245"/>
      </p:ext>
    </p:extLst>
  </p:cSld>
  <p:clrMapOvr>
    <a:masterClrMapping/>
  </p:clrMapOvr>
  <p:transition spd="slow" advTm="366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E558-BA2D-49FE-A3DC-9B5D0565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93F5-61A8-47B0-B08F-1896FD0C6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DF492-A9B4-4874-8CD8-31F6F02E2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8D6C5-38DF-47C3-A7FE-010ECE51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22/06/2024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21283-D12A-456C-8C19-D3C01AD3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DAC3-76D5-4F80-A1DF-36EE97E5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07616564"/>
      </p:ext>
    </p:extLst>
  </p:cSld>
  <p:clrMapOvr>
    <a:masterClrMapping/>
  </p:clrMapOvr>
  <p:transition spd="slow" advTm="366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BFE8-C482-446F-AEFD-4875DEDB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CF2BA-DDE2-4E91-B37D-0B064B0A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ADEEE-DC78-41C8-9EF4-922DDDC2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7421-807E-4477-9DDE-502F3CCA7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C836B-1788-45A5-BE19-8B99989D2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E533F-F0CC-4BC3-ABE4-F55AFDC2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22/06/2024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A188F-2820-4A74-84FE-0F49FF1B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E2C9E-D90E-4BB3-99C3-CF19FB28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03226009"/>
      </p:ext>
    </p:extLst>
  </p:cSld>
  <p:clrMapOvr>
    <a:masterClrMapping/>
  </p:clrMapOvr>
  <p:transition spd="slow" advTm="366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F76C-BA3D-4CB3-A313-59807204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9C39-20A6-4313-AD33-2D29BB4D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22/06/2024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12F7F-C29D-4262-A318-8AA51BB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102FB-2652-4621-9D63-6D55E530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19035049"/>
      </p:ext>
    </p:extLst>
  </p:cSld>
  <p:clrMapOvr>
    <a:masterClrMapping/>
  </p:clrMapOvr>
  <p:transition spd="slow" advTm="366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FB91-93A6-4CE6-9CBA-E46F87C7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22/06/2024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EE84F-F996-4FA4-A979-1C57C6C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D8C79-BAD1-4946-87BD-B62A7BE7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78542586"/>
      </p:ext>
    </p:extLst>
  </p:cSld>
  <p:clrMapOvr>
    <a:masterClrMapping/>
  </p:clrMapOvr>
  <p:transition spd="slow" advTm="366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DDD09-26EF-4D29-9723-6E09D0F4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E771-D9A0-4E26-9A11-62224DD1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4862B-5D3A-4E8C-A373-789212BA1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1CA3-AF88-47CB-8B73-799771A2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22/06/2024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C4B0A-4DAC-4774-9C81-5827FFB6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FA0D4-59DB-4CDF-9C24-9572F5DE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23922834"/>
      </p:ext>
    </p:extLst>
  </p:cSld>
  <p:clrMapOvr>
    <a:masterClrMapping/>
  </p:clrMapOvr>
  <p:transition spd="slow" advTm="366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B1C0-7F4E-45E3-8C3F-E5973164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40F06-CE4F-4FC7-A1D1-E097C11DF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71349-EA69-4B0B-AEEB-9C686D4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BA057-8E5F-40EF-8500-DF9C394A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22/06/2024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1E820-6A5F-4D41-AF9B-A5B70B95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EBA54-8EAF-4E4D-8B93-6314920D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66861337"/>
      </p:ext>
    </p:extLst>
  </p:cSld>
  <p:clrMapOvr>
    <a:masterClrMapping/>
  </p:clrMapOvr>
  <p:transition spd="slow" advTm="3664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76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664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PH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294449" y="4146610"/>
                <a:ext cx="927725" cy="136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449" y="4146610"/>
                <a:ext cx="927725" cy="13655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6141731" y="4146610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28 + 15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731" y="4146610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12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619726" y="4146610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726" y="4146610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458574" y="448796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8097168" y="448796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690559" y="4146610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559" y="4146610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4117218" y="4487968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44DD9-D647-54D0-51CD-9C123948E1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0010" y="189660"/>
            <a:ext cx="5919729" cy="1792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9933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003531" y="1552422"/>
            <a:ext cx="6350107" cy="3357882"/>
            <a:chOff x="-283575" y="115478"/>
            <a:chExt cx="8777162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/>
                <p:nvPr/>
              </p:nvSpPr>
              <p:spPr>
                <a:xfrm rot="547295">
                  <a:off x="549258" y="931081"/>
                  <a:ext cx="6240457" cy="33799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 Rô-bốt chia ba cái bánh</a:t>
                  </a:r>
                  <a:r>
                    <a:rPr lang="en-US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,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mỗi cái được chia thành hai phần, hai cái bánh còn lại mỗi cái chia thành ba phần. Mỗi bạn sẽ được </a:t>
                  </a:r>
                  <a:r>
                    <a:rPr kumimoji="0" lang="en-US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b="0" i="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bánh và </a:t>
                  </a:r>
                  <a:r>
                    <a:rPr lang="en-US" sz="2400" b="1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b="0" i="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bánh.</a:t>
                  </a:r>
                  <a:endParaRPr kumimoji="0" lang="en-US" alt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7295">
                  <a:off x="549258" y="931081"/>
                  <a:ext cx="6240457" cy="3379964"/>
                </a:xfrm>
                <a:prstGeom prst="rect">
                  <a:avLst/>
                </a:prstGeom>
                <a:blipFill>
                  <a:blip r:embed="rId4"/>
                  <a:stretch>
                    <a:fillRect l="-1350" t="-2319" r="-2564" b="-14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EEFBC-08D4-8143-B752-7ACDBA751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" y="447675"/>
            <a:ext cx="2971800" cy="565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666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003531" y="1552422"/>
            <a:ext cx="6350107" cy="3357882"/>
            <a:chOff x="-283575" y="115478"/>
            <a:chExt cx="8777162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/>
                <p:nvPr/>
              </p:nvSpPr>
              <p:spPr>
                <a:xfrm rot="375216">
                  <a:off x="504186" y="926901"/>
                  <a:ext cx="6240457" cy="40411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kumimoji="0" lang="en-US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Ta</a:t>
                  </a:r>
                  <a:r>
                    <a:rPr kumimoji="0" lang="en-US" sz="3200" b="1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sz="3200" b="1" u="none" strike="noStrike" kern="1200" cap="none" spc="0" normalizeH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kumimoji="0" lang="en-US" sz="3200" b="1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endPara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kumimoji="0" lang="en-US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kumimoji="0" lang="vi-VN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ậy với cách chia bánh của Rô-bốt thì mỗi bạn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vi-VN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cái bánh.</a:t>
                  </a:r>
                  <a:endParaRPr kumimoji="0" lang="en-US" alt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75216">
                  <a:off x="504186" y="926901"/>
                  <a:ext cx="6240457" cy="4041119"/>
                </a:xfrm>
                <a:prstGeom prst="rect">
                  <a:avLst/>
                </a:prstGeom>
                <a:blipFill>
                  <a:blip r:embed="rId4"/>
                  <a:stretch>
                    <a:fillRect l="-657" r="-2102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37CBAD-9CE5-7789-36A4-16A66A0F2B71}"/>
              </a:ext>
            </a:extLst>
          </p:cNvPr>
          <p:cNvSpPr txBox="1"/>
          <p:nvPr/>
        </p:nvSpPr>
        <p:spPr>
          <a:xfrm>
            <a:off x="504825" y="352425"/>
            <a:ext cx="26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298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6" y="2070148"/>
            <a:ext cx="7961667" cy="3884066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8"/>
            <a:ext cx="6688404" cy="3403065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3628794" y="3089368"/>
            <a:ext cx="4987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PH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125190" y="2020626"/>
            <a:ext cx="3811370" cy="44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184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5518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0991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205065"/>
            <a:ext cx="4100406" cy="4419458"/>
          </a:xfrm>
          <a:prstGeom prst="rect">
            <a:avLst/>
          </a:prstGeom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8898696" y="1657096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760040"/>
            <a:ext cx="1220063" cy="86795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98001"/>
            <a:ext cx="6126718" cy="2114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B2D2D6-C196-E5DE-D468-F32B74EBBA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9419" y="1603149"/>
            <a:ext cx="5511262" cy="2280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292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en-PH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151574" y="3546535"/>
                <a:ext cx="927725" cy="136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4" y="3546535"/>
                <a:ext cx="927725" cy="13655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25 - 1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315699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7859043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3974343" y="3887893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-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19BEB2-756F-443E-8449-4450CF24D0B7}"/>
              </a:ext>
            </a:extLst>
          </p:cNvPr>
          <p:cNvSpPr txBox="1"/>
          <p:nvPr/>
        </p:nvSpPr>
        <p:spPr>
          <a:xfrm>
            <a:off x="388101" y="5333517"/>
            <a:ext cx="1149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050263-652E-46CE-AE94-D4442D821D81}"/>
              </a:ext>
            </a:extLst>
          </p:cNvPr>
          <p:cNvSpPr txBox="1"/>
          <p:nvPr/>
        </p:nvSpPr>
        <p:spPr>
          <a:xfrm>
            <a:off x="290079" y="5073485"/>
            <a:ext cx="11783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44DD9-D647-54D0-51CD-9C123948E1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0010" y="189660"/>
            <a:ext cx="5919729" cy="1792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039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5" grpId="0"/>
      <p:bldP spid="95" grpId="1"/>
      <p:bldP spid="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8693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4166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095845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160631" y="2838998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691460"/>
            <a:ext cx="1220063" cy="86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29421"/>
            <a:ext cx="6126718" cy="2114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99BD7-4DED-4018-BDF2-013BE044F4D4}"/>
              </a:ext>
            </a:extLst>
          </p:cNvPr>
          <p:cNvSpPr/>
          <p:nvPr/>
        </p:nvSpPr>
        <p:spPr>
          <a:xfrm>
            <a:off x="815068" y="624301"/>
            <a:ext cx="10544273" cy="240547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5FB12-C197-2247-F4DA-F7A3F8DBD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6421" y="-95251"/>
            <a:ext cx="1773606" cy="1052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EADF9-9688-1E00-5271-85E8F00C7F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9750" y="1195111"/>
            <a:ext cx="8278616" cy="1975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58D6AB-07D4-731A-2F81-2ECC9998EC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4797" y="758918"/>
            <a:ext cx="2712955" cy="768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3325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649732" y="-5737565"/>
            <a:ext cx="862864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5466361"/>
            <a:ext cx="12227178" cy="1400379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71D1D126-A38B-451C-A1BF-B3763DDF7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9306" l="3134" r="94747">
                        <a14:foregroundMark x1="20672" y1="80820" x2="24233" y2="81476"/>
                        <a14:foregroundMark x1="29448" y1="94344" x2="31797" y2="94028"/>
                        <a14:foregroundMark x1="31797" y1="94028" x2="31797" y2="94028"/>
                        <a14:foregroundMark x1="93390" y1="84170" x2="94747" y2="95000"/>
                        <a14:foregroundMark x1="72058" y1="55976" x2="71613" y2="58056"/>
                        <a14:foregroundMark x1="71613" y1="58056" x2="71613" y2="58194"/>
                        <a14:foregroundMark x1="3871" y1="54722" x2="4515" y2="54735"/>
                        <a14:foregroundMark x1="52062" y1="15884" x2="93088" y2="20139"/>
                        <a14:foregroundMark x1="43620" y1="15009" x2="44251" y2="15075"/>
                        <a14:foregroundMark x1="35323" y1="14149" x2="36895" y2="14312"/>
                        <a14:foregroundMark x1="10046" y1="11528" x2="12365" y2="11769"/>
                        <a14:foregroundMark x1="31517" y1="6079" x2="38764" y2="6551"/>
                        <a14:foregroundMark x1="20663" y1="5370" x2="21538" y2="5427"/>
                        <a14:foregroundMark x1="22303" y1="26748" x2="22800" y2="26824"/>
                        <a14:foregroundMark x1="4533" y1="35676" x2="5161" y2="40000"/>
                        <a14:foregroundMark x1="80829" y1="38611" x2="90507" y2="50000"/>
                        <a14:foregroundMark x1="90507" y1="50000" x2="92627" y2="50694"/>
                        <a14:foregroundMark x1="80553" y1="44306" x2="92166" y2="52083"/>
                        <a14:foregroundMark x1="92166" y1="52083" x2="94654" y2="52083"/>
                        <a14:foregroundMark x1="88848" y1="28611" x2="93825" y2="36111"/>
                        <a14:backgroundMark x1="8387" y1="54444" x2="19724" y2="55833"/>
                        <a14:backgroundMark x1="6175" y1="52361" x2="7650" y2="62500"/>
                        <a14:backgroundMark x1="15300" y1="64722" x2="58249" y2="79167"/>
                        <a14:backgroundMark x1="58249" y1="79167" x2="85991" y2="74861"/>
                        <a14:backgroundMark x1="85991" y1="74861" x2="86544" y2="74306"/>
                        <a14:backgroundMark x1="76959" y1="49722" x2="88203" y2="73056"/>
                        <a14:backgroundMark x1="88203" y1="73056" x2="88387" y2="73472"/>
                        <a14:backgroundMark x1="13917" y1="84444" x2="73456" y2="88611"/>
                        <a14:backgroundMark x1="18065" y1="87917" x2="35853" y2="80972"/>
                        <a14:backgroundMark x1="9217" y1="69306" x2="36590" y2="85972"/>
                        <a14:backgroundMark x1="7926" y1="80000" x2="21567" y2="78611"/>
                        <a14:backgroundMark x1="7373" y1="73056" x2="19171" y2="85139"/>
                        <a14:backgroundMark x1="6175" y1="70556" x2="7005" y2="81667"/>
                        <a14:backgroundMark x1="7005" y1="81667" x2="9862" y2="92083"/>
                        <a14:backgroundMark x1="9862" y1="92083" x2="10138" y2="92361"/>
                        <a14:backgroundMark x1="18894" y1="86528" x2="28295" y2="96667"/>
                        <a14:backgroundMark x1="15484" y1="87222" x2="24608" y2="95833"/>
                        <a14:backgroundMark x1="18710" y1="93611" x2="21567" y2="98889"/>
                        <a14:backgroundMark x1="57880" y1="97222" x2="63594" y2="97222"/>
                        <a14:backgroundMark x1="63594" y1="97222" x2="67373" y2="96944"/>
                        <a14:backgroundMark x1="64424" y1="80278" x2="71244" y2="91250"/>
                        <a14:backgroundMark x1="54747" y1="97500" x2="62673" y2="97222"/>
                        <a14:backgroundMark x1="67373" y1="80556" x2="78986" y2="91944"/>
                        <a14:backgroundMark x1="71521" y1="70139" x2="83687" y2="93611"/>
                        <a14:backgroundMark x1="83687" y1="93611" x2="83687" y2="93611"/>
                        <a14:backgroundMark x1="70507" y1="78056" x2="78986" y2="90556"/>
                        <a14:backgroundMark x1="71429" y1="93333" x2="84793" y2="96944"/>
                        <a14:backgroundMark x1="91705" y1="74722" x2="89217" y2="84306"/>
                        <a14:backgroundMark x1="89217" y1="84306" x2="84793" y2="92083"/>
                        <a14:backgroundMark x1="87650" y1="63194" x2="90599" y2="81944"/>
                        <a14:backgroundMark x1="90968" y1="72639" x2="92350" y2="84444"/>
                        <a14:backgroundMark x1="76221" y1="42639" x2="74286" y2="55139"/>
                        <a14:backgroundMark x1="74562" y1="40000" x2="72535" y2="56111"/>
                        <a14:backgroundMark x1="17877" y1="27581" x2="20737" y2="40694"/>
                        <a14:backgroundMark x1="14194" y1="10694" x2="16872" y2="22972"/>
                        <a14:backgroundMark x1="50046" y1="5972" x2="23134" y2="29861"/>
                        <a14:backgroundMark x1="51705" y1="7500" x2="43410" y2="22222"/>
                        <a14:backgroundMark x1="43410" y1="22222" x2="41843" y2="23333"/>
                        <a14:backgroundMark x1="39263" y1="8056" x2="39263" y2="12500"/>
                        <a14:backgroundMark x1="38710" y1="2778" x2="43963" y2="9028"/>
                        <a14:backgroundMark x1="43963" y1="9028" x2="47281" y2="16667"/>
                        <a14:backgroundMark x1="15207" y1="6528" x2="29585" y2="13056"/>
                        <a14:backgroundMark x1="23779" y1="5139" x2="18894" y2="21250"/>
                        <a14:backgroundMark x1="15082" y1="27901" x2="6636" y2="42639"/>
                        <a14:backgroundMark x1="18894" y1="21250" x2="17747" y2="23252"/>
                        <a14:backgroundMark x1="6636" y1="42639" x2="9862" y2="33056"/>
                        <a14:backgroundMark x1="7650" y1="17778" x2="9770" y2="35833"/>
                        <a14:backgroundMark x1="21382" y1="2778" x2="27742" y2="5972"/>
                        <a14:backgroundMark x1="17972" y1="4167" x2="23594" y2="19306"/>
                        <a14:backgroundMark x1="12627" y1="14028" x2="21843" y2="23472"/>
                        <a14:backgroundMark x1="17512" y1="8333" x2="22212" y2="22500"/>
                        <a14:backgroundMark x1="28479" y1="2500" x2="29677" y2="14861"/>
                        <a14:backgroundMark x1="28664" y1="4722" x2="27281" y2="19583"/>
                        <a14:backgroundMark x1="27281" y1="19583" x2="27281" y2="19583"/>
                        <a14:backgroundMark x1="25991" y1="556" x2="33088" y2="13611"/>
                        <a14:backgroundMark x1="33364" y1="6528" x2="33364" y2="23750"/>
                        <a14:backgroundMark x1="19539" y1="14861" x2="15853" y2="34028"/>
                        <a14:backgroundMark x1="21659" y1="19167" x2="20184" y2="27222"/>
                        <a14:backgroundMark x1="26820" y1="16806" x2="23594" y2="17917"/>
                        <a14:backgroundMark x1="24700" y1="17361" x2="4885" y2="30694"/>
                        <a14:backgroundMark x1="4885" y1="30694" x2="13733" y2="21806"/>
                        <a14:backgroundMark x1="13733" y1="21806" x2="9032" y2="35556"/>
                        <a14:backgroundMark x1="9032" y1="35556" x2="11336" y2="25833"/>
                        <a14:backgroundMark x1="11336" y1="25833" x2="3963" y2="34444"/>
                        <a14:backgroundMark x1="3963" y1="34444" x2="16037" y2="21806"/>
                        <a14:backgroundMark x1="1751" y1="29028" x2="6544" y2="37500"/>
                        <a14:backgroundMark x1="6544" y1="37500" x2="9309" y2="38472"/>
                        <a14:backgroundMark x1="16590" y1="29444" x2="26636" y2="39167"/>
                        <a14:backgroundMark x1="26636" y1="39167" x2="21014" y2="38194"/>
                        <a14:backgroundMark x1="21014" y1="38194" x2="22857" y2="46250"/>
                        <a14:backgroundMark x1="22857" y1="46250" x2="21290" y2="50417"/>
                        <a14:backgroundMark x1="24700" y1="32361" x2="30968" y2="44722"/>
                        <a14:backgroundMark x1="22765" y1="30000" x2="25991" y2="43333"/>
                        <a14:backgroundMark x1="18894" y1="20972" x2="20461" y2="39306"/>
                        <a14:backgroundMark x1="49217" y1="13056" x2="50415" y2="17639"/>
                        <a14:backgroundMark x1="72258" y1="38750" x2="70691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5" t="-993" b="34236"/>
          <a:stretch/>
        </p:blipFill>
        <p:spPr>
          <a:xfrm rot="1256128">
            <a:off x="8186867" y="-419668"/>
            <a:ext cx="4782155" cy="3908996"/>
          </a:xfrm>
          <a:prstGeom prst="rect">
            <a:avLst/>
          </a:prstGeom>
        </p:spPr>
      </p:pic>
      <p:pic>
        <p:nvPicPr>
          <p:cNvPr id="6" name="Picture 5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C31283DB-42EB-43AB-B250-416E47327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8" b="99583" l="5899" r="98802">
                        <a14:foregroundMark x1="9493" y1="75417" x2="10248" y2="75525"/>
                        <a14:foregroundMark x1="91715" y1="39491" x2="93272" y2="43333"/>
                        <a14:foregroundMark x1="85440" y1="24011" x2="86190" y2="25862"/>
                        <a14:foregroundMark x1="81468" y1="14214" x2="82372" y2="16443"/>
                        <a14:foregroundMark x1="79816" y1="10139" x2="80350" y2="11455"/>
                        <a14:foregroundMark x1="93272" y1="43333" x2="93825" y2="46250"/>
                        <a14:foregroundMark x1="56623" y1="35627" x2="55721" y2="39855"/>
                        <a14:foregroundMark x1="64147" y1="3056" x2="64288" y2="3298"/>
                        <a14:foregroundMark x1="95513" y1="80037" x2="99078" y2="81111"/>
                        <a14:foregroundMark x1="42478" y1="68342" x2="45346" y2="66528"/>
                        <a14:foregroundMark x1="75982" y1="41850" x2="78065" y2="37222"/>
                        <a14:foregroundMark x1="12627" y1="10833" x2="23871" y2="26250"/>
                        <a14:foregroundMark x1="27650" y1="24167" x2="46452" y2="12083"/>
                        <a14:foregroundMark x1="5069" y1="29306" x2="5899" y2="40278"/>
                        <a14:foregroundMark x1="5899" y1="40278" x2="5899" y2="40278"/>
                        <a14:foregroundMark x1="17051" y1="38889" x2="27650" y2="38056"/>
                        <a14:foregroundMark x1="19447" y1="1528" x2="32995" y2="4028"/>
                        <a14:backgroundMark x1="36498" y1="43194" x2="69770" y2="41667"/>
                        <a14:backgroundMark x1="69770" y1="41667" x2="70691" y2="42222"/>
                        <a14:backgroundMark x1="53456" y1="44722" x2="66452" y2="43472"/>
                        <a14:backgroundMark x1="66452" y1="43472" x2="66544" y2="43472"/>
                        <a14:backgroundMark x1="50599" y1="44722" x2="72719" y2="44722"/>
                        <a14:backgroundMark x1="43410" y1="52917" x2="60461" y2="51944"/>
                        <a14:backgroundMark x1="38341" y1="55694" x2="66175" y2="55972"/>
                        <a14:backgroundMark x1="10783" y1="54583" x2="16590" y2="64028"/>
                        <a14:backgroundMark x1="16590" y1="64028" x2="31705" y2="76389"/>
                        <a14:backgroundMark x1="31705" y1="76389" x2="56498" y2="82222"/>
                        <a14:backgroundMark x1="56498" y1="82222" x2="80553" y2="77222"/>
                        <a14:backgroundMark x1="60276" y1="20556" x2="71429" y2="22639"/>
                        <a14:backgroundMark x1="71429" y1="22639" x2="84332" y2="37222"/>
                        <a14:backgroundMark x1="84332" y1="37222" x2="85530" y2="65000"/>
                        <a14:backgroundMark x1="85530" y1="65000" x2="85438" y2="65417"/>
                        <a14:backgroundMark x1="85899" y1="26250" x2="92535" y2="34444"/>
                        <a14:backgroundMark x1="52442" y1="25139" x2="64608" y2="14167"/>
                        <a14:backgroundMark x1="64608" y1="14167" x2="65253" y2="14028"/>
                        <a14:backgroundMark x1="76037" y1="12639" x2="85530" y2="23889"/>
                        <a14:backgroundMark x1="79171" y1="14444" x2="86820" y2="7361"/>
                        <a14:backgroundMark x1="57419" y1="8889" x2="63687" y2="9306"/>
                        <a14:backgroundMark x1="63687" y1="9306" x2="68756" y2="9306"/>
                        <a14:backgroundMark x1="48848" y1="27083" x2="62488" y2="10417"/>
                        <a14:backgroundMark x1="62488" y1="10417" x2="63410" y2="8750"/>
                        <a14:backgroundMark x1="50138" y1="31389" x2="66820" y2="23194"/>
                        <a14:backgroundMark x1="66820" y1="23194" x2="67189" y2="22361"/>
                        <a14:backgroundMark x1="52166" y1="33333" x2="67005" y2="26528"/>
                        <a14:backgroundMark x1="63502" y1="5000" x2="68295" y2="5972"/>
                        <a14:backgroundMark x1="57143" y1="17639" x2="62673" y2="23611"/>
                        <a14:backgroundMark x1="62581" y1="12500" x2="58433" y2="32083"/>
                        <a14:backgroundMark x1="56037" y1="33333" x2="59355" y2="29861"/>
                        <a14:backgroundMark x1="55023" y1="34861" x2="60461" y2="30694"/>
                        <a14:backgroundMark x1="79724" y1="36111" x2="88848" y2="50833"/>
                        <a14:backgroundMark x1="71705" y1="46389" x2="82765" y2="56667"/>
                        <a14:backgroundMark x1="75945" y1="41806" x2="72074" y2="47639"/>
                        <a14:backgroundMark x1="72074" y1="47639" x2="69585" y2="54861"/>
                        <a14:backgroundMark x1="69585" y1="54861" x2="69585" y2="54861"/>
                        <a14:backgroundMark x1="71429" y1="61944" x2="93272" y2="84861"/>
                        <a14:backgroundMark x1="79171" y1="68194" x2="96406" y2="76250"/>
                        <a14:backgroundMark x1="91705" y1="64306" x2="91797" y2="80278"/>
                        <a14:backgroundMark x1="91797" y1="80278" x2="91797" y2="80278"/>
                        <a14:backgroundMark x1="88940" y1="29722" x2="87926" y2="44167"/>
                        <a14:backgroundMark x1="87926" y1="44167" x2="88018" y2="44583"/>
                        <a14:backgroundMark x1="87281" y1="40833" x2="95392" y2="34722"/>
                        <a14:backgroundMark x1="89954" y1="39167" x2="90783" y2="21806"/>
                        <a14:backgroundMark x1="88387" y1="28472" x2="94378" y2="33333"/>
                        <a14:backgroundMark x1="71889" y1="73056" x2="87558" y2="91250"/>
                        <a14:backgroundMark x1="87558" y1="91250" x2="88664" y2="91667"/>
                        <a14:backgroundMark x1="25346" y1="84861" x2="75484" y2="85139"/>
                        <a14:backgroundMark x1="19078" y1="89444" x2="82949" y2="89861"/>
                        <a14:backgroundMark x1="15576" y1="91944" x2="32442" y2="78611"/>
                        <a14:backgroundMark x1="32442" y1="78611" x2="32442" y2="78611"/>
                        <a14:backgroundMark x1="8018" y1="81528" x2="20829" y2="76806"/>
                        <a14:backgroundMark x1="10599" y1="74722" x2="23318" y2="75694"/>
                        <a14:backgroundMark x1="24424" y1="75417" x2="29677" y2="75556"/>
                        <a14:backgroundMark x1="28756" y1="81944" x2="35853" y2="78194"/>
                        <a14:backgroundMark x1="35853" y1="78194" x2="52903" y2="77917"/>
                        <a14:backgroundMark x1="52903" y1="77917" x2="54009" y2="77222"/>
                        <a14:backgroundMark x1="40829" y1="72917" x2="73272" y2="78056"/>
                        <a14:backgroundMark x1="73272" y1="78056" x2="75945" y2="77083"/>
                        <a14:backgroundMark x1="26452" y1="81944" x2="33180" y2="74861"/>
                        <a14:backgroundMark x1="33180" y1="74861" x2="41198" y2="70833"/>
                        <a14:backgroundMark x1="41198" y1="70833" x2="42765" y2="70833"/>
                        <a14:backgroundMark x1="21843" y1="78889" x2="31797" y2="76944"/>
                        <a14:backgroundMark x1="31797" y1="76944" x2="32350" y2="76944"/>
                        <a14:backgroundMark x1="23871" y1="76528" x2="35576" y2="81944"/>
                        <a14:backgroundMark x1="53548" y1="81667" x2="71982" y2="75694"/>
                        <a14:backgroundMark x1="71982" y1="75694" x2="72258" y2="75694"/>
                        <a14:backgroundMark x1="80092" y1="73750" x2="75853" y2="76528"/>
                        <a14:backgroundMark x1="76498" y1="97222" x2="83871" y2="86250"/>
                        <a14:backgroundMark x1="78249" y1="97500" x2="88387" y2="86528"/>
                        <a14:backgroundMark x1="88111" y1="89306" x2="84332" y2="93472"/>
                        <a14:backgroundMark x1="84332" y1="93472" x2="57143" y2="94306"/>
                        <a14:backgroundMark x1="57143" y1="94306" x2="63963" y2="96389"/>
                        <a14:backgroundMark x1="56682" y1="96528" x2="61935" y2="97361"/>
                        <a14:backgroundMark x1="61935" y1="97361" x2="67926" y2="96806"/>
                        <a14:backgroundMark x1="67926" y1="96806" x2="68203" y2="96667"/>
                        <a14:backgroundMark x1="59816" y1="99861" x2="78525" y2="96111"/>
                        <a14:backgroundMark x1="82765" y1="97222" x2="86452" y2="95000"/>
                        <a14:backgroundMark x1="70138" y1="82639" x2="79816" y2="88750"/>
                        <a14:backgroundMark x1="72811" y1="86389" x2="84516" y2="85139"/>
                        <a14:backgroundMark x1="92811" y1="77917" x2="93917" y2="81944"/>
                        <a14:backgroundMark x1="14747" y1="42778" x2="1576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7" r="47916" b="49234"/>
          <a:stretch/>
        </p:blipFill>
        <p:spPr>
          <a:xfrm>
            <a:off x="-544180" y="-78799"/>
            <a:ext cx="4343721" cy="2830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102DCA-65A8-3976-E794-448C09DF7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933" y="2158634"/>
            <a:ext cx="8547333" cy="2578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391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76F488-F124-C994-A0DA-179A01B2A8BA}"/>
              </a:ext>
            </a:extLst>
          </p:cNvPr>
          <p:cNvGrpSpPr/>
          <p:nvPr/>
        </p:nvGrpSpPr>
        <p:grpSpPr>
          <a:xfrm>
            <a:off x="74832" y="4752974"/>
            <a:ext cx="1858744" cy="2296563"/>
            <a:chOff x="-296644" y="1177181"/>
            <a:chExt cx="4110162" cy="5872357"/>
          </a:xfrm>
        </p:grpSpPr>
        <p:sp>
          <p:nvSpPr>
            <p:cNvPr id="126" name="Oval 1">
              <a:extLst>
                <a:ext uri="{FF2B5EF4-FFF2-40B4-BE49-F238E27FC236}">
                  <a16:creationId xmlns:a16="http://schemas.microsoft.com/office/drawing/2014/main" id="{7D0961EB-F854-4AD5-B933-67FCDAE8A18E}"/>
                </a:ext>
              </a:extLst>
            </p:cNvPr>
            <p:cNvSpPr/>
            <p:nvPr/>
          </p:nvSpPr>
          <p:spPr>
            <a:xfrm>
              <a:off x="-296644" y="3687090"/>
              <a:ext cx="4110162" cy="3362448"/>
            </a:xfrm>
            <a:custGeom>
              <a:avLst/>
              <a:gdLst>
                <a:gd name="connsiteX0" fmla="*/ 0 w 4134676"/>
                <a:gd name="connsiteY0" fmla="*/ 1916413 h 3832825"/>
                <a:gd name="connsiteX1" fmla="*/ 2067338 w 4134676"/>
                <a:gd name="connsiteY1" fmla="*/ 0 h 3832825"/>
                <a:gd name="connsiteX2" fmla="*/ 4134676 w 4134676"/>
                <a:gd name="connsiteY2" fmla="*/ 1916413 h 3832825"/>
                <a:gd name="connsiteX3" fmla="*/ 2067338 w 4134676"/>
                <a:gd name="connsiteY3" fmla="*/ 3832826 h 3832825"/>
                <a:gd name="connsiteX4" fmla="*/ 0 w 4134676"/>
                <a:gd name="connsiteY4" fmla="*/ 1916413 h 3832825"/>
                <a:gd name="connsiteX0" fmla="*/ 0 w 3972630"/>
                <a:gd name="connsiteY0" fmla="*/ 1927991 h 3832832"/>
                <a:gd name="connsiteX1" fmla="*/ 1905292 w 3972630"/>
                <a:gd name="connsiteY1" fmla="*/ 3 h 3832832"/>
                <a:gd name="connsiteX2" fmla="*/ 3972630 w 3972630"/>
                <a:gd name="connsiteY2" fmla="*/ 1916416 h 3832832"/>
                <a:gd name="connsiteX3" fmla="*/ 1905292 w 3972630"/>
                <a:gd name="connsiteY3" fmla="*/ 3832829 h 3832832"/>
                <a:gd name="connsiteX4" fmla="*/ 0 w 3972630"/>
                <a:gd name="connsiteY4" fmla="*/ 1927991 h 3832832"/>
                <a:gd name="connsiteX0" fmla="*/ 0 w 4076802"/>
                <a:gd name="connsiteY0" fmla="*/ 1931637 h 3838944"/>
                <a:gd name="connsiteX1" fmla="*/ 1905292 w 4076802"/>
                <a:gd name="connsiteY1" fmla="*/ 3649 h 3838944"/>
                <a:gd name="connsiteX2" fmla="*/ 4076802 w 4076802"/>
                <a:gd name="connsiteY2" fmla="*/ 1595971 h 3838944"/>
                <a:gd name="connsiteX3" fmla="*/ 1905292 w 4076802"/>
                <a:gd name="connsiteY3" fmla="*/ 3836475 h 3838944"/>
                <a:gd name="connsiteX4" fmla="*/ 0 w 4076802"/>
                <a:gd name="connsiteY4" fmla="*/ 1931637 h 3838944"/>
                <a:gd name="connsiteX0" fmla="*/ 267 w 4077069"/>
                <a:gd name="connsiteY0" fmla="*/ 1931637 h 3433646"/>
                <a:gd name="connsiteX1" fmla="*/ 1905559 w 4077069"/>
                <a:gd name="connsiteY1" fmla="*/ 3649 h 3433646"/>
                <a:gd name="connsiteX2" fmla="*/ 4077069 w 4077069"/>
                <a:gd name="connsiteY2" fmla="*/ 1595971 h 3433646"/>
                <a:gd name="connsiteX3" fmla="*/ 2032881 w 4077069"/>
                <a:gd name="connsiteY3" fmla="*/ 3431361 h 3433646"/>
                <a:gd name="connsiteX4" fmla="*/ 267 w 4077069"/>
                <a:gd name="connsiteY4" fmla="*/ 1931637 h 3433646"/>
                <a:gd name="connsiteX0" fmla="*/ 7726 w 4084528"/>
                <a:gd name="connsiteY0" fmla="*/ 1897116 h 3399112"/>
                <a:gd name="connsiteX1" fmla="*/ 1450030 w 4084528"/>
                <a:gd name="connsiteY1" fmla="*/ 3852 h 3399112"/>
                <a:gd name="connsiteX2" fmla="*/ 4084528 w 4084528"/>
                <a:gd name="connsiteY2" fmla="*/ 1561450 h 3399112"/>
                <a:gd name="connsiteX3" fmla="*/ 2040340 w 4084528"/>
                <a:gd name="connsiteY3" fmla="*/ 3396840 h 3399112"/>
                <a:gd name="connsiteX4" fmla="*/ 7726 w 4084528"/>
                <a:gd name="connsiteY4" fmla="*/ 1897116 h 3399112"/>
                <a:gd name="connsiteX0" fmla="*/ 7963 w 4258385"/>
                <a:gd name="connsiteY0" fmla="*/ 1898133 h 3400597"/>
                <a:gd name="connsiteX1" fmla="*/ 1450267 w 4258385"/>
                <a:gd name="connsiteY1" fmla="*/ 4869 h 3400597"/>
                <a:gd name="connsiteX2" fmla="*/ 4258385 w 4258385"/>
                <a:gd name="connsiteY2" fmla="*/ 1527743 h 3400597"/>
                <a:gd name="connsiteX3" fmla="*/ 2040577 w 4258385"/>
                <a:gd name="connsiteY3" fmla="*/ 3397857 h 3400597"/>
                <a:gd name="connsiteX4" fmla="*/ 7963 w 4258385"/>
                <a:gd name="connsiteY4" fmla="*/ 1898133 h 3400597"/>
                <a:gd name="connsiteX0" fmla="*/ 6641 w 4476982"/>
                <a:gd name="connsiteY0" fmla="*/ 2016899 h 3405995"/>
                <a:gd name="connsiteX1" fmla="*/ 1668864 w 4476982"/>
                <a:gd name="connsiteY1" fmla="*/ 7889 h 3405995"/>
                <a:gd name="connsiteX2" fmla="*/ 4476982 w 4476982"/>
                <a:gd name="connsiteY2" fmla="*/ 1530763 h 3405995"/>
                <a:gd name="connsiteX3" fmla="*/ 2259174 w 4476982"/>
                <a:gd name="connsiteY3" fmla="*/ 3400877 h 3405995"/>
                <a:gd name="connsiteX4" fmla="*/ 6641 w 4476982"/>
                <a:gd name="connsiteY4" fmla="*/ 2016899 h 3405995"/>
                <a:gd name="connsiteX0" fmla="*/ 2948 w 4473289"/>
                <a:gd name="connsiteY0" fmla="*/ 2016899 h 3406055"/>
                <a:gd name="connsiteX1" fmla="*/ 1665171 w 4473289"/>
                <a:gd name="connsiteY1" fmla="*/ 7889 h 3406055"/>
                <a:gd name="connsiteX2" fmla="*/ 4473289 w 4473289"/>
                <a:gd name="connsiteY2" fmla="*/ 1530763 h 3406055"/>
                <a:gd name="connsiteX3" fmla="*/ 2255481 w 4473289"/>
                <a:gd name="connsiteY3" fmla="*/ 3400877 h 3406055"/>
                <a:gd name="connsiteX4" fmla="*/ 2948 w 4473289"/>
                <a:gd name="connsiteY4" fmla="*/ 2016899 h 3406055"/>
                <a:gd name="connsiteX0" fmla="*/ 5479 w 4475820"/>
                <a:gd name="connsiteY0" fmla="*/ 1689006 h 3077826"/>
                <a:gd name="connsiteX1" fmla="*/ 1714000 w 4475820"/>
                <a:gd name="connsiteY1" fmla="*/ 15662 h 3077826"/>
                <a:gd name="connsiteX2" fmla="*/ 4475820 w 4475820"/>
                <a:gd name="connsiteY2" fmla="*/ 1202870 h 3077826"/>
                <a:gd name="connsiteX3" fmla="*/ 2258012 w 4475820"/>
                <a:gd name="connsiteY3" fmla="*/ 3072984 h 3077826"/>
                <a:gd name="connsiteX4" fmla="*/ 5479 w 4475820"/>
                <a:gd name="connsiteY4" fmla="*/ 1689006 h 3077826"/>
                <a:gd name="connsiteX0" fmla="*/ 3780 w 4474121"/>
                <a:gd name="connsiteY0" fmla="*/ 1914219 h 3303226"/>
                <a:gd name="connsiteX1" fmla="*/ 1793324 w 4474121"/>
                <a:gd name="connsiteY1" fmla="*/ 9382 h 3303226"/>
                <a:gd name="connsiteX2" fmla="*/ 4474121 w 4474121"/>
                <a:gd name="connsiteY2" fmla="*/ 1428083 h 3303226"/>
                <a:gd name="connsiteX3" fmla="*/ 2256313 w 4474121"/>
                <a:gd name="connsiteY3" fmla="*/ 3298197 h 3303226"/>
                <a:gd name="connsiteX4" fmla="*/ 3780 w 4474121"/>
                <a:gd name="connsiteY4" fmla="*/ 1914219 h 3303226"/>
                <a:gd name="connsiteX0" fmla="*/ 3606 w 4126707"/>
                <a:gd name="connsiteY0" fmla="*/ 1922327 h 3314020"/>
                <a:gd name="connsiteX1" fmla="*/ 1793150 w 4126707"/>
                <a:gd name="connsiteY1" fmla="*/ 17490 h 3314020"/>
                <a:gd name="connsiteX2" fmla="*/ 4126707 w 4126707"/>
                <a:gd name="connsiteY2" fmla="*/ 1308869 h 3314020"/>
                <a:gd name="connsiteX3" fmla="*/ 2256139 w 4126707"/>
                <a:gd name="connsiteY3" fmla="*/ 3306305 h 3314020"/>
                <a:gd name="connsiteX4" fmla="*/ 3606 w 4126707"/>
                <a:gd name="connsiteY4" fmla="*/ 1922327 h 3314020"/>
                <a:gd name="connsiteX0" fmla="*/ 5405 w 3630795"/>
                <a:gd name="connsiteY0" fmla="*/ 2019158 h 3321449"/>
                <a:gd name="connsiteX1" fmla="*/ 1297238 w 3630795"/>
                <a:gd name="connsiteY1" fmla="*/ 21723 h 3321449"/>
                <a:gd name="connsiteX2" fmla="*/ 3630795 w 3630795"/>
                <a:gd name="connsiteY2" fmla="*/ 1313102 h 3321449"/>
                <a:gd name="connsiteX3" fmla="*/ 1760227 w 3630795"/>
                <a:gd name="connsiteY3" fmla="*/ 3310538 h 3321449"/>
                <a:gd name="connsiteX4" fmla="*/ 5405 w 3630795"/>
                <a:gd name="connsiteY4" fmla="*/ 2019158 h 3321449"/>
                <a:gd name="connsiteX0" fmla="*/ 9309 w 3634699"/>
                <a:gd name="connsiteY0" fmla="*/ 2019158 h 2956188"/>
                <a:gd name="connsiteX1" fmla="*/ 1301142 w 3634699"/>
                <a:gd name="connsiteY1" fmla="*/ 21723 h 2956188"/>
                <a:gd name="connsiteX2" fmla="*/ 3634699 w 3634699"/>
                <a:gd name="connsiteY2" fmla="*/ 1313102 h 2956188"/>
                <a:gd name="connsiteX3" fmla="*/ 1926177 w 3634699"/>
                <a:gd name="connsiteY3" fmla="*/ 2940148 h 2956188"/>
                <a:gd name="connsiteX4" fmla="*/ 9309 w 3634699"/>
                <a:gd name="connsiteY4" fmla="*/ 2019158 h 2956188"/>
                <a:gd name="connsiteX0" fmla="*/ 3781 w 3629171"/>
                <a:gd name="connsiteY0" fmla="*/ 1866096 h 2802519"/>
                <a:gd name="connsiteX1" fmla="*/ 1492383 w 3629171"/>
                <a:gd name="connsiteY1" fmla="*/ 30706 h 2802519"/>
                <a:gd name="connsiteX2" fmla="*/ 3629171 w 3629171"/>
                <a:gd name="connsiteY2" fmla="*/ 1160040 h 2802519"/>
                <a:gd name="connsiteX3" fmla="*/ 1920649 w 3629171"/>
                <a:gd name="connsiteY3" fmla="*/ 2787086 h 2802519"/>
                <a:gd name="connsiteX4" fmla="*/ 3781 w 3629171"/>
                <a:gd name="connsiteY4" fmla="*/ 1866096 h 2802519"/>
                <a:gd name="connsiteX0" fmla="*/ 5281 w 3283430"/>
                <a:gd name="connsiteY0" fmla="*/ 1670542 h 2783787"/>
                <a:gd name="connsiteX1" fmla="*/ 1146642 w 3283430"/>
                <a:gd name="connsiteY1" fmla="*/ 20347 h 2783787"/>
                <a:gd name="connsiteX2" fmla="*/ 3283430 w 3283430"/>
                <a:gd name="connsiteY2" fmla="*/ 1149681 h 2783787"/>
                <a:gd name="connsiteX3" fmla="*/ 1574908 w 3283430"/>
                <a:gd name="connsiteY3" fmla="*/ 2776727 h 2783787"/>
                <a:gd name="connsiteX4" fmla="*/ 5281 w 3283430"/>
                <a:gd name="connsiteY4" fmla="*/ 1670542 h 2783787"/>
                <a:gd name="connsiteX0" fmla="*/ 5464 w 3434084"/>
                <a:gd name="connsiteY0" fmla="*/ 1661954 h 2773079"/>
                <a:gd name="connsiteX1" fmla="*/ 1146825 w 3434084"/>
                <a:gd name="connsiteY1" fmla="*/ 11759 h 2773079"/>
                <a:gd name="connsiteX2" fmla="*/ 3434084 w 3434084"/>
                <a:gd name="connsiteY2" fmla="*/ 1233690 h 2773079"/>
                <a:gd name="connsiteX3" fmla="*/ 1575091 w 3434084"/>
                <a:gd name="connsiteY3" fmla="*/ 2768139 h 2773079"/>
                <a:gd name="connsiteX4" fmla="*/ 5464 w 3434084"/>
                <a:gd name="connsiteY4" fmla="*/ 1661954 h 2773079"/>
                <a:gd name="connsiteX0" fmla="*/ 5464 w 3434084"/>
                <a:gd name="connsiteY0" fmla="*/ 1797554 h 2908828"/>
                <a:gd name="connsiteX1" fmla="*/ 1146825 w 3434084"/>
                <a:gd name="connsiteY1" fmla="*/ 8463 h 2908828"/>
                <a:gd name="connsiteX2" fmla="*/ 3434084 w 3434084"/>
                <a:gd name="connsiteY2" fmla="*/ 1369290 h 2908828"/>
                <a:gd name="connsiteX3" fmla="*/ 1575091 w 3434084"/>
                <a:gd name="connsiteY3" fmla="*/ 2903739 h 2908828"/>
                <a:gd name="connsiteX4" fmla="*/ 5464 w 3434084"/>
                <a:gd name="connsiteY4" fmla="*/ 1797554 h 2908828"/>
                <a:gd name="connsiteX0" fmla="*/ 14429 w 3443049"/>
                <a:gd name="connsiteY0" fmla="*/ 1797554 h 2966397"/>
                <a:gd name="connsiteX1" fmla="*/ 1155790 w 3443049"/>
                <a:gd name="connsiteY1" fmla="*/ 8463 h 2966397"/>
                <a:gd name="connsiteX2" fmla="*/ 3443049 w 3443049"/>
                <a:gd name="connsiteY2" fmla="*/ 1369290 h 2966397"/>
                <a:gd name="connsiteX3" fmla="*/ 1896572 w 3443049"/>
                <a:gd name="connsiteY3" fmla="*/ 2961613 h 2966397"/>
                <a:gd name="connsiteX4" fmla="*/ 14429 w 3443049"/>
                <a:gd name="connsiteY4" fmla="*/ 1797554 h 2966397"/>
                <a:gd name="connsiteX0" fmla="*/ 9377 w 3437997"/>
                <a:gd name="connsiteY0" fmla="*/ 1797554 h 2701994"/>
                <a:gd name="connsiteX1" fmla="*/ 1150738 w 3437997"/>
                <a:gd name="connsiteY1" fmla="*/ 8463 h 2701994"/>
                <a:gd name="connsiteX2" fmla="*/ 3437997 w 3437997"/>
                <a:gd name="connsiteY2" fmla="*/ 1369290 h 2701994"/>
                <a:gd name="connsiteX3" fmla="*/ 1729474 w 3437997"/>
                <a:gd name="connsiteY3" fmla="*/ 2695395 h 2701994"/>
                <a:gd name="connsiteX4" fmla="*/ 9377 w 3437997"/>
                <a:gd name="connsiteY4" fmla="*/ 1797554 h 270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7997" h="2701994">
                  <a:moveTo>
                    <a:pt x="9377" y="1797554"/>
                  </a:moveTo>
                  <a:cubicBezTo>
                    <a:pt x="-87079" y="1349732"/>
                    <a:pt x="579301" y="79840"/>
                    <a:pt x="1150738" y="8463"/>
                  </a:cubicBezTo>
                  <a:cubicBezTo>
                    <a:pt x="1722175" y="-62914"/>
                    <a:pt x="3437997" y="310884"/>
                    <a:pt x="3437997" y="1369290"/>
                  </a:cubicBezTo>
                  <a:cubicBezTo>
                    <a:pt x="3437997" y="2427696"/>
                    <a:pt x="2300911" y="2624018"/>
                    <a:pt x="1729474" y="2695395"/>
                  </a:cubicBezTo>
                  <a:cubicBezTo>
                    <a:pt x="1158037" y="2766772"/>
                    <a:pt x="105833" y="2245376"/>
                    <a:pt x="9377" y="1797554"/>
                  </a:cubicBezTo>
                  <a:close/>
                </a:path>
              </a:pathLst>
            </a:custGeom>
            <a:solidFill>
              <a:srgbClr val="EAA4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8" descr="A picture containing dishware, ceramic ware, tableware, bowl&#10;&#10;Description automatically generated">
              <a:extLst>
                <a:ext uri="{FF2B5EF4-FFF2-40B4-BE49-F238E27FC236}">
                  <a16:creationId xmlns:a16="http://schemas.microsoft.com/office/drawing/2014/main" id="{86195A8B-873C-47C1-9816-E24A0C71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5" y="3450693"/>
              <a:ext cx="3591426" cy="3591426"/>
            </a:xfrm>
            <a:prstGeom prst="rect">
              <a:avLst/>
            </a:prstGeom>
          </p:spPr>
        </p:pic>
        <p:pic>
          <p:nvPicPr>
            <p:cNvPr id="7" name="Picture 6" descr="A picture containing flower, plant&#10;&#10;Description automatically generated">
              <a:extLst>
                <a:ext uri="{FF2B5EF4-FFF2-40B4-BE49-F238E27FC236}">
                  <a16:creationId xmlns:a16="http://schemas.microsoft.com/office/drawing/2014/main" id="{B51F0B77-9BC9-4683-86A4-1AA7C76C1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2" y="1177181"/>
              <a:ext cx="3671136" cy="3366267"/>
            </a:xfrm>
            <a:prstGeom prst="rect">
              <a:avLst/>
            </a:prstGeom>
          </p:spPr>
        </p:pic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3970469" y="0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PH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2B812F-FA15-71C5-D94D-45E449C57347}"/>
                  </a:ext>
                </a:extLst>
              </p:cNvPr>
              <p:cNvSpPr txBox="1"/>
              <p:nvPr/>
            </p:nvSpPr>
            <p:spPr>
              <a:xfrm>
                <a:off x="608677" y="914707"/>
                <a:ext cx="5982623" cy="910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𝐛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2B812F-FA15-71C5-D94D-45E449C57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77" y="914707"/>
                <a:ext cx="5982623" cy="91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B8911F-3D92-14F5-C88D-652DF6D9E4E5}"/>
                  </a:ext>
                </a:extLst>
              </p:cNvPr>
              <p:cNvSpPr txBox="1"/>
              <p:nvPr/>
            </p:nvSpPr>
            <p:spPr>
              <a:xfrm>
                <a:off x="5038725" y="3838575"/>
                <a:ext cx="715327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4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4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B8911F-3D92-14F5-C88D-652DF6D9E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725" y="3838575"/>
                <a:ext cx="7153275" cy="10202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A9F5B7-F9F6-71F4-9080-ED835CBB09DC}"/>
                  </a:ext>
                </a:extLst>
              </p:cNvPr>
              <p:cNvSpPr txBox="1"/>
              <p:nvPr/>
            </p:nvSpPr>
            <p:spPr>
              <a:xfrm>
                <a:off x="619125" y="2028825"/>
                <a:ext cx="37338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A9F5B7-F9F6-71F4-9080-ED835CBB0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5" y="2028825"/>
                <a:ext cx="3733800" cy="978538"/>
              </a:xfrm>
              <a:prstGeom prst="rect">
                <a:avLst/>
              </a:prstGeom>
              <a:blipFill>
                <a:blip r:embed="rId7"/>
                <a:stretch>
                  <a:fillRect l="-588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ED1FE-A02B-F08B-6776-F92DBBA69379}"/>
                  </a:ext>
                </a:extLst>
              </p:cNvPr>
              <p:cNvSpPr txBox="1"/>
              <p:nvPr/>
            </p:nvSpPr>
            <p:spPr>
              <a:xfrm>
                <a:off x="628650" y="3067050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ED1FE-A02B-F08B-6776-F92DBBA69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067050"/>
                <a:ext cx="3733800" cy="1067152"/>
              </a:xfrm>
              <a:prstGeom prst="rect">
                <a:avLst/>
              </a:prstGeom>
              <a:blipFill>
                <a:blip r:embed="rId8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F30514-BBE8-0482-CDF4-DC9103E6406C}"/>
                  </a:ext>
                </a:extLst>
              </p:cNvPr>
              <p:cNvSpPr txBox="1"/>
              <p:nvPr/>
            </p:nvSpPr>
            <p:spPr>
              <a:xfrm>
                <a:off x="4686300" y="1838325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F30514-BBE8-0482-CDF4-DC9103E64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1838325"/>
                <a:ext cx="3733800" cy="1017330"/>
              </a:xfrm>
              <a:prstGeom prst="rect">
                <a:avLst/>
              </a:prstGeom>
              <a:blipFill>
                <a:blip r:embed="rId9"/>
                <a:stretch>
                  <a:fillRect l="-5882" b="-9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243359-5E21-4B8C-CCFD-DD1DDC8B505A}"/>
                  </a:ext>
                </a:extLst>
              </p:cNvPr>
              <p:cNvSpPr txBox="1"/>
              <p:nvPr/>
            </p:nvSpPr>
            <p:spPr>
              <a:xfrm>
                <a:off x="4695825" y="2876550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243359-5E21-4B8C-CCFD-DD1DDC8B5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825" y="2876550"/>
                <a:ext cx="3733800" cy="1067152"/>
              </a:xfrm>
              <a:prstGeom prst="rect">
                <a:avLst/>
              </a:prstGeom>
              <a:blipFill>
                <a:blip r:embed="rId10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3E8C1B-ABEF-94FB-6960-D98D921504CC}"/>
                  </a:ext>
                </a:extLst>
              </p:cNvPr>
              <p:cNvSpPr txBox="1"/>
              <p:nvPr/>
            </p:nvSpPr>
            <p:spPr>
              <a:xfrm>
                <a:off x="5095875" y="4752623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3E8C1B-ABEF-94FB-6960-D98D92150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875" y="4752623"/>
                <a:ext cx="3733800" cy="1017330"/>
              </a:xfrm>
              <a:prstGeom prst="rect">
                <a:avLst/>
              </a:prstGeom>
              <a:blipFill>
                <a:blip r:embed="rId11"/>
                <a:stretch>
                  <a:fillRect l="-5882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E9E897-CA75-5F98-881E-AF906C8E121E}"/>
                  </a:ext>
                </a:extLst>
              </p:cNvPr>
              <p:cNvSpPr txBox="1"/>
              <p:nvPr/>
            </p:nvSpPr>
            <p:spPr>
              <a:xfrm>
                <a:off x="5105400" y="5790848"/>
                <a:ext cx="373380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E9E897-CA75-5F98-881E-AF906C8E1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790848"/>
                <a:ext cx="3733800" cy="1112997"/>
              </a:xfrm>
              <a:prstGeom prst="rect">
                <a:avLst/>
              </a:prstGeom>
              <a:blipFill>
                <a:blip r:embed="rId12"/>
                <a:stretch>
                  <a:fillRect l="-6699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4E413A-B289-2E28-9BFC-E70CE9383482}"/>
                  </a:ext>
                </a:extLst>
              </p:cNvPr>
              <p:cNvSpPr txBox="1"/>
              <p:nvPr/>
            </p:nvSpPr>
            <p:spPr>
              <a:xfrm>
                <a:off x="9286875" y="4781198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4E413A-B289-2E28-9BFC-E70CE9383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6875" y="4781198"/>
                <a:ext cx="3733800" cy="1017330"/>
              </a:xfrm>
              <a:prstGeom prst="rect">
                <a:avLst/>
              </a:prstGeom>
              <a:blipFill>
                <a:blip r:embed="rId13"/>
                <a:stretch>
                  <a:fillRect l="-5710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E3C36E-6B3A-DFB9-B2DF-4D7B71A2881F}"/>
                  </a:ext>
                </a:extLst>
              </p:cNvPr>
              <p:cNvSpPr txBox="1"/>
              <p:nvPr/>
            </p:nvSpPr>
            <p:spPr>
              <a:xfrm>
                <a:off x="9296400" y="5819423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E3C36E-6B3A-DFB9-B2DF-4D7B71A28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5819423"/>
                <a:ext cx="3733800" cy="1067152"/>
              </a:xfrm>
              <a:prstGeom prst="rect">
                <a:avLst/>
              </a:prstGeom>
              <a:blipFill>
                <a:blip r:embed="rId14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7462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3" grpId="0"/>
      <p:bldP spid="2" grpId="0"/>
      <p:bldP spid="4" grpId="0"/>
      <p:bldP spid="5" grpId="0"/>
      <p:bldP spid="6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B87F94B-62D9-4849-AE01-D6B91C974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/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247650" y="295275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8620-3636-8782-C6BC-BB81BE9D272F}"/>
              </a:ext>
            </a:extLst>
          </p:cNvPr>
          <p:cNvSpPr txBox="1"/>
          <p:nvPr/>
        </p:nvSpPr>
        <p:spPr>
          <a:xfrm>
            <a:off x="1000125" y="314325"/>
            <a:ext cx="970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“+”,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 –”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“?”.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ADF0407-82D1-CB8B-CC34-2036AF44A0D9}"/>
                  </a:ext>
                </a:extLst>
              </p:cNvPr>
              <p:cNvSpPr txBox="1"/>
              <p:nvPr/>
            </p:nvSpPr>
            <p:spPr>
              <a:xfrm>
                <a:off x="618202" y="1486207"/>
                <a:ext cx="5982623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ADF0407-82D1-CB8B-CC34-2036AF44A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02" y="1486207"/>
                <a:ext cx="598262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478AF6B-2CE6-36B2-9BCE-83342FC20C33}"/>
                  </a:ext>
                </a:extLst>
              </p:cNvPr>
              <p:cNvSpPr txBox="1"/>
              <p:nvPr/>
            </p:nvSpPr>
            <p:spPr>
              <a:xfrm>
                <a:off x="6638002" y="1552882"/>
                <a:ext cx="4782473" cy="93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𝐛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𝟖𝟖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478AF6B-2CE6-36B2-9BCE-83342FC20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002" y="1552882"/>
                <a:ext cx="4782473" cy="938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2701C46C-F988-8B8A-2759-BDD2FDD7BEDE}"/>
              </a:ext>
            </a:extLst>
          </p:cNvPr>
          <p:cNvSpPr/>
          <p:nvPr/>
        </p:nvSpPr>
        <p:spPr>
          <a:xfrm>
            <a:off x="1743075" y="167640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7A9289E6-DF7B-55FD-8D36-8EF789457947}"/>
              </a:ext>
            </a:extLst>
          </p:cNvPr>
          <p:cNvSpPr/>
          <p:nvPr/>
        </p:nvSpPr>
        <p:spPr>
          <a:xfrm>
            <a:off x="7791450" y="173355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B73EB8B7-05FA-A008-F8BA-68A4F92522EA}"/>
              </a:ext>
            </a:extLst>
          </p:cNvPr>
          <p:cNvSpPr/>
          <p:nvPr/>
        </p:nvSpPr>
        <p:spPr>
          <a:xfrm>
            <a:off x="1743075" y="1666875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39714818-5962-6354-B024-FCBCAFA43DC9}"/>
              </a:ext>
            </a:extLst>
          </p:cNvPr>
          <p:cNvSpPr/>
          <p:nvPr/>
        </p:nvSpPr>
        <p:spPr>
          <a:xfrm>
            <a:off x="7800975" y="173355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-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517B14A-9B39-E3DE-6F4B-F62B27B89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050" y="2886075"/>
            <a:ext cx="352425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472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  <p:bldP spid="44" grpId="0"/>
      <p:bldP spid="110" grpId="0"/>
      <p:bldP spid="112" grpId="0" animBg="1"/>
      <p:bldP spid="113" grpId="0" animBg="1"/>
      <p:bldP spid="114" grpId="0" animBg="1"/>
      <p:bldP spid="1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352425" y="371475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8620-3636-8782-C6BC-BB81BE9D272F}"/>
              </a:ext>
            </a:extLst>
          </p:cNvPr>
          <p:cNvSpPr txBox="1"/>
          <p:nvPr/>
        </p:nvSpPr>
        <p:spPr>
          <a:xfrm>
            <a:off x="1000125" y="304800"/>
            <a:ext cx="970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8B98A09B-A296-439F-0375-785BA36DE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369" y="4978546"/>
            <a:ext cx="2641906" cy="1879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2DD64E-8101-50D4-6D5E-EFAE3A88C8FB}"/>
              </a:ext>
            </a:extLst>
          </p:cNvPr>
          <p:cNvSpPr/>
          <p:nvPr/>
        </p:nvSpPr>
        <p:spPr>
          <a:xfrm>
            <a:off x="438150" y="1057274"/>
            <a:ext cx="11258550" cy="1571625"/>
          </a:xfrm>
          <a:prstGeom prst="roundRect">
            <a:avLst/>
          </a:prstGeom>
          <a:solidFill>
            <a:srgbClr val="95FB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74D76C7-B797-3DCD-85C8-81A5C1D2B4A6}"/>
                  </a:ext>
                </a:extLst>
              </p:cNvPr>
              <p:cNvSpPr txBox="1"/>
              <p:nvPr/>
            </p:nvSpPr>
            <p:spPr>
              <a:xfrm>
                <a:off x="971550" y="1295400"/>
                <a:ext cx="10172700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7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b)</a:t>
                </a:r>
                <a:r>
                  <a:rPr lang="en-US" sz="40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-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74D76C7-B797-3DCD-85C8-81A5C1D2B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1295400"/>
                <a:ext cx="10172700" cy="1020216"/>
              </a:xfrm>
              <a:prstGeom prst="rect">
                <a:avLst/>
              </a:prstGeom>
              <a:blipFill>
                <a:blip r:embed="rId4"/>
                <a:stretch>
                  <a:fillRect l="-2097" b="-6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1587747-8195-347E-03A4-3966213EA00A}"/>
                  </a:ext>
                </a:extLst>
              </p:cNvPr>
              <p:cNvSpPr txBox="1"/>
              <p:nvPr/>
            </p:nvSpPr>
            <p:spPr>
              <a:xfrm>
                <a:off x="971550" y="2733675"/>
                <a:ext cx="218122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1587747-8195-347E-03A4-3966213EA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2733675"/>
                <a:ext cx="2181225" cy="990592"/>
              </a:xfrm>
              <a:prstGeom prst="rect">
                <a:avLst/>
              </a:prstGeom>
              <a:blipFill>
                <a:blip r:embed="rId5"/>
                <a:stretch>
                  <a:fillRect l="-9777"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BE50BD-E596-85D6-90C8-9238028DE0C1}"/>
                  </a:ext>
                </a:extLst>
              </p:cNvPr>
              <p:cNvSpPr txBox="1"/>
              <p:nvPr/>
            </p:nvSpPr>
            <p:spPr>
              <a:xfrm>
                <a:off x="990600" y="3829050"/>
                <a:ext cx="218122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BE50BD-E596-85D6-90C8-9238028D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29050"/>
                <a:ext cx="2181225" cy="990592"/>
              </a:xfrm>
              <a:prstGeom prst="rect">
                <a:avLst/>
              </a:prstGeom>
              <a:blipFill>
                <a:blip r:embed="rId6"/>
                <a:stretch>
                  <a:fillRect l="-10084" b="-9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05E99E1-58D9-D5FE-B417-1A96ED450BA2}"/>
                  </a:ext>
                </a:extLst>
              </p:cNvPr>
              <p:cNvSpPr txBox="1"/>
              <p:nvPr/>
            </p:nvSpPr>
            <p:spPr>
              <a:xfrm>
                <a:off x="3505200" y="2705100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05E99E1-58D9-D5FE-B417-1A96ED450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2705100"/>
                <a:ext cx="2181225" cy="1020408"/>
              </a:xfrm>
              <a:prstGeom prst="rect">
                <a:avLst/>
              </a:prstGeom>
              <a:blipFill>
                <a:blip r:embed="rId7"/>
                <a:stretch>
                  <a:fillRect l="-9777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803AFE5-6369-9318-A5ED-D75E3AA832B7}"/>
                  </a:ext>
                </a:extLst>
              </p:cNvPr>
              <p:cNvSpPr txBox="1"/>
              <p:nvPr/>
            </p:nvSpPr>
            <p:spPr>
              <a:xfrm>
                <a:off x="3524250" y="3800475"/>
                <a:ext cx="2181225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803AFE5-6369-9318-A5ED-D75E3AA83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50" y="3800475"/>
                <a:ext cx="2181225" cy="1020216"/>
              </a:xfrm>
              <a:prstGeom prst="rect">
                <a:avLst/>
              </a:prstGeom>
              <a:blipFill>
                <a:blip r:embed="rId8"/>
                <a:stretch>
                  <a:fillRect l="-9777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478BA01-C7BE-66A6-7FA3-357A4DCBC34D}"/>
                  </a:ext>
                </a:extLst>
              </p:cNvPr>
              <p:cNvSpPr txBox="1"/>
              <p:nvPr/>
            </p:nvSpPr>
            <p:spPr>
              <a:xfrm>
                <a:off x="6134100" y="2619375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478BA01-C7BE-66A6-7FA3-357A4DCBC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100" y="2619375"/>
                <a:ext cx="2181225" cy="1020408"/>
              </a:xfrm>
              <a:prstGeom prst="rect">
                <a:avLst/>
              </a:prstGeom>
              <a:blipFill>
                <a:blip r:embed="rId9"/>
                <a:stretch>
                  <a:fillRect l="-9777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2B6BB55-1EE7-4041-65AC-C0050980CAFF}"/>
                  </a:ext>
                </a:extLst>
              </p:cNvPr>
              <p:cNvSpPr txBox="1"/>
              <p:nvPr/>
            </p:nvSpPr>
            <p:spPr>
              <a:xfrm>
                <a:off x="6153150" y="3714750"/>
                <a:ext cx="2181225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2B6BB55-1EE7-4041-65AC-C0050980C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150" y="3714750"/>
                <a:ext cx="2181225" cy="978538"/>
              </a:xfrm>
              <a:prstGeom prst="rect">
                <a:avLst/>
              </a:prstGeom>
              <a:blipFill>
                <a:blip r:embed="rId10"/>
                <a:stretch>
                  <a:fillRect l="-9777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7FA576A-CB79-8D7F-CD22-82C45270C9E9}"/>
                  </a:ext>
                </a:extLst>
              </p:cNvPr>
              <p:cNvSpPr txBox="1"/>
              <p:nvPr/>
            </p:nvSpPr>
            <p:spPr>
              <a:xfrm>
                <a:off x="8829675" y="2524125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7FA576A-CB79-8D7F-CD22-82C45270C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675" y="2524125"/>
                <a:ext cx="2181225" cy="1020408"/>
              </a:xfrm>
              <a:prstGeom prst="rect">
                <a:avLst/>
              </a:prstGeom>
              <a:blipFill>
                <a:blip r:embed="rId11"/>
                <a:stretch>
                  <a:fillRect l="-9777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816A5E46-0665-8A91-AC10-66AC3DA464CC}"/>
                  </a:ext>
                </a:extLst>
              </p:cNvPr>
              <p:cNvSpPr txBox="1"/>
              <p:nvPr/>
            </p:nvSpPr>
            <p:spPr>
              <a:xfrm>
                <a:off x="8848725" y="3619500"/>
                <a:ext cx="2181225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816A5E46-0665-8A91-AC10-66AC3DA46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8725" y="3619500"/>
                <a:ext cx="2181225" cy="978538"/>
              </a:xfrm>
              <a:prstGeom prst="rect">
                <a:avLst/>
              </a:prstGeom>
              <a:blipFill>
                <a:blip r:embed="rId12"/>
                <a:stretch>
                  <a:fillRect l="-10084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41475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  <p:bldP spid="4" grpId="0" animBg="1"/>
      <p:bldP spid="43" grpId="0"/>
      <p:bldP spid="111" grpId="0"/>
      <p:bldP spid="115" grpId="0"/>
      <p:bldP spid="117" grpId="0"/>
      <p:bldP spid="118" grpId="0"/>
      <p:bldP spid="120" grpId="0"/>
      <p:bldP spid="121" grpId="0"/>
      <p:bldP spid="122" grpId="0"/>
      <p:bldP spid="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123825" y="381000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B68620-3636-8782-C6BC-BB81BE9D272F}"/>
                  </a:ext>
                </a:extLst>
              </p:cNvPr>
              <p:cNvSpPr txBox="1"/>
              <p:nvPr/>
            </p:nvSpPr>
            <p:spPr>
              <a:xfrm>
                <a:off x="752475" y="304800"/>
                <a:ext cx="11363325" cy="1757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chia đều 5 chiếc bánh cho 6 người, hai bạn Nam và Rô-bốt đã đề xuất cách làm như hình dưới đây (phần bánh của mỗi người thể hiện bằng các phần tô màu đỏ).</a:t>
                </a:r>
                <a:endParaRPr lang="en-US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 hãy mô tả cách chia bánh của mỗi bạn.</a:t>
                </a:r>
                <a:endParaRPr lang="en-US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Em hãy giải thích vì sao với cách chia bánh của Rô-bốt thì mỗi bạn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cái bánh.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B68620-3636-8782-C6BC-BB81BE9D2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" y="304800"/>
                <a:ext cx="11363325" cy="1757148"/>
              </a:xfrm>
              <a:prstGeom prst="rect">
                <a:avLst/>
              </a:prstGeom>
              <a:blipFill>
                <a:blip r:embed="rId3"/>
                <a:stretch>
                  <a:fillRect l="-804" t="-2778" r="-804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6BDE2C68-FE6B-9EFE-6973-7B2F3FE0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2065268"/>
            <a:ext cx="4819650" cy="4030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960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D3038-74E3-8988-89DA-C3B7283B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381000"/>
            <a:ext cx="3609975" cy="565785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544277" y="1509286"/>
            <a:ext cx="5805920" cy="3357882"/>
            <a:chOff x="-283574" y="115478"/>
            <a:chExt cx="8777164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5" y="-1574871"/>
              <a:ext cx="5396465" cy="8777164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519BCC5-9448-4ABE-9636-4148A745966A}"/>
                </a:ext>
              </a:extLst>
            </p:cNvPr>
            <p:cNvSpPr txBox="1"/>
            <p:nvPr/>
          </p:nvSpPr>
          <p:spPr>
            <a:xfrm rot="285428">
              <a:off x="684934" y="997308"/>
              <a:ext cx="6126057" cy="3610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 Nam chia mỗi cái bánh thành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phần bằng nhau. Mỗi người được nhận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phần trên mỗi cái bánh đó.</a:t>
              </a:r>
              <a:endPara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DAEF2AF8-368C-EA82-30F9-5D184262720F}"/>
              </a:ext>
            </a:extLst>
          </p:cNvPr>
          <p:cNvSpPr txBox="1"/>
          <p:nvPr/>
        </p:nvSpPr>
        <p:spPr>
          <a:xfrm>
            <a:off x="0" y="114300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13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6|1|1.5|1.1|1.2|1|1.1|1.2|0.8|0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6|1|1.2|1|1.2|1|1.2|1.4|0.9|1.2|1.2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2|1.2|1.2|0.9|1|0.8|1|0.9|1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352</Words>
  <Application>Microsoft Office PowerPoint</Application>
  <PresentationFormat>Widescreen</PresentationFormat>
  <Paragraphs>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Cambria</vt:lpstr>
      <vt:lpstr>Cambria Math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2024-06-22T08:49:57Z</dcterms:created>
  <dcterms:modified xsi:type="dcterms:W3CDTF">2024-06-22T14:07:15Z</dcterms:modified>
</cp:coreProperties>
</file>