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20" r:id="rId4"/>
  </p:sldMasterIdLst>
  <p:notesMasterIdLst>
    <p:notesMasterId r:id="rId26"/>
  </p:notesMasterIdLst>
  <p:sldIdLst>
    <p:sldId id="258" r:id="rId5"/>
    <p:sldId id="770" r:id="rId6"/>
    <p:sldId id="265" r:id="rId7"/>
    <p:sldId id="266" r:id="rId8"/>
    <p:sldId id="764" r:id="rId9"/>
    <p:sldId id="765" r:id="rId10"/>
    <p:sldId id="766" r:id="rId11"/>
    <p:sldId id="767" r:id="rId12"/>
    <p:sldId id="272" r:id="rId13"/>
    <p:sldId id="768" r:id="rId14"/>
    <p:sldId id="257" r:id="rId15"/>
    <p:sldId id="297" r:id="rId16"/>
    <p:sldId id="298" r:id="rId17"/>
    <p:sldId id="771" r:id="rId18"/>
    <p:sldId id="772" r:id="rId19"/>
    <p:sldId id="773" r:id="rId20"/>
    <p:sldId id="774" r:id="rId21"/>
    <p:sldId id="775" r:id="rId22"/>
    <p:sldId id="267" r:id="rId23"/>
    <p:sldId id="268" r:id="rId24"/>
    <p:sldId id="44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1FB3-7334-47EF-978F-B6FFEECCDCE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EFAF-26F3-41B3-A9C6-EECF691A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6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3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7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5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8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9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18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8" y="528454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2730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1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1878282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7559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75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9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2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89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16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93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65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4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9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1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13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1.emf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gif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9.png"/><Relationship Id="rId2" Type="http://schemas.openxmlformats.org/officeDocument/2006/relationships/video" Target="../media/media2.mp4"/><Relationship Id="rId16" Type="http://schemas.openxmlformats.org/officeDocument/2006/relationships/image" Target="../media/image38.png"/><Relationship Id="rId20" Type="http://schemas.openxmlformats.org/officeDocument/2006/relationships/image" Target="../media/image15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7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5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svg"/><Relationship Id="rId10" Type="http://schemas.openxmlformats.org/officeDocument/2006/relationships/image" Target="../media/image50.svg"/><Relationship Id="rId19" Type="http://schemas.openxmlformats.org/officeDocument/2006/relationships/image" Target="../media/image59.png"/><Relationship Id="rId4" Type="http://schemas.openxmlformats.org/officeDocument/2006/relationships/image" Target="../media/image42.sv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0.svg"/><Relationship Id="rId7" Type="http://schemas.openxmlformats.org/officeDocument/2006/relationships/image" Target="../media/image6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1.svg"/><Relationship Id="rId10" Type="http://schemas.openxmlformats.org/officeDocument/2006/relationships/image" Target="../media/image63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2.svg"/><Relationship Id="rId7" Type="http://schemas.openxmlformats.org/officeDocument/2006/relationships/image" Target="../media/image6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2.svg"/><Relationship Id="rId7" Type="http://schemas.openxmlformats.org/officeDocument/2006/relationships/image" Target="../media/image7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2.svg"/><Relationship Id="rId7" Type="http://schemas.openxmlformats.org/officeDocument/2006/relationships/image" Target="../media/image8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9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52.svg"/><Relationship Id="rId5" Type="http://schemas.openxmlformats.org/officeDocument/2006/relationships/image" Target="../media/image87.svg"/><Relationship Id="rId10" Type="http://schemas.openxmlformats.org/officeDocument/2006/relationships/image" Target="../media/image51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svg"/><Relationship Id="rId7" Type="http://schemas.openxmlformats.org/officeDocument/2006/relationships/image" Target="../media/image48.svg"/><Relationship Id="rId12" Type="http://schemas.openxmlformats.org/officeDocument/2006/relationships/image" Target="../media/image9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svg"/><Relationship Id="rId11" Type="http://schemas.openxmlformats.org/officeDocument/2006/relationships/slide" Target="slide10.xml"/><Relationship Id="rId5" Type="http://schemas.openxmlformats.org/officeDocument/2006/relationships/image" Target="../media/image17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0.png"/><Relationship Id="rId17" Type="http://schemas.openxmlformats.org/officeDocument/2006/relationships/image" Target="../media/image15.png"/><Relationship Id="rId2" Type="http://schemas.openxmlformats.org/officeDocument/2006/relationships/video" Target="../media/media2.mp4"/><Relationship Id="rId16" Type="http://schemas.openxmlformats.org/officeDocument/2006/relationships/image" Target="../media/image26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2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6.png"/><Relationship Id="rId1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26.pn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22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svg"/><Relationship Id="rId11" Type="http://schemas.openxmlformats.org/officeDocument/2006/relationships/slide" Target="slide4.xml"/><Relationship Id="rId5" Type="http://schemas.openxmlformats.org/officeDocument/2006/relationships/image" Target="../media/image17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gif"/><Relationship Id="rId1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44.png"/><Relationship Id="rId2" Type="http://schemas.openxmlformats.org/officeDocument/2006/relationships/video" Target="../media/media2.mp4"/><Relationship Id="rId16" Type="http://schemas.openxmlformats.org/officeDocument/2006/relationships/image" Target="../media/image43.png"/><Relationship Id="rId20" Type="http://schemas.openxmlformats.org/officeDocument/2006/relationships/image" Target="../media/image15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l="-7407"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l="-6481"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blipFill>
                <a:blip r:embed="rId17"/>
                <a:stretch>
                  <a:fillRect l="-6285" t="-2778" b="-194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blipFill>
                <a:blip r:embed="rId18"/>
                <a:stretch>
                  <a:fillRect l="-7209" t="-3822" b="-197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23E82B-90DA-BFC0-B6BB-174D739F52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6989" y="1841648"/>
            <a:ext cx="2847079" cy="75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E8D7C5-E9E1-385E-9C22-C3387028B1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1753" y="2961694"/>
            <a:ext cx="10193395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426155" y="1206576"/>
            <a:ext cx="10229623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&gt;;&lt;;=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ED4B59-EA4F-F6A9-FC77-9C7FA18E7FF9}"/>
              </a:ext>
            </a:extLst>
          </p:cNvPr>
          <p:cNvGrpSpPr/>
          <p:nvPr/>
        </p:nvGrpSpPr>
        <p:grpSpPr>
          <a:xfrm>
            <a:off x="838200" y="2206624"/>
            <a:ext cx="3824134" cy="2172007"/>
            <a:chOff x="873842" y="1800224"/>
            <a:chExt cx="3824134" cy="21720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0BA58D-3796-3AE6-681D-9E64A7885DB1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D690FE-89EA-CB86-0572-93C3EA46E45A}"/>
              </a:ext>
            </a:extLst>
          </p:cNvPr>
          <p:cNvSpPr/>
          <p:nvPr/>
        </p:nvSpPr>
        <p:spPr>
          <a:xfrm>
            <a:off x="20291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591B909-7513-DBAC-BB11-C8A07E857E46}"/>
              </a:ext>
            </a:extLst>
          </p:cNvPr>
          <p:cNvSpPr/>
          <p:nvPr/>
        </p:nvSpPr>
        <p:spPr>
          <a:xfrm>
            <a:off x="1989803" y="3562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903264-0878-264D-012C-552872AD9522}"/>
              </a:ext>
            </a:extLst>
          </p:cNvPr>
          <p:cNvGrpSpPr/>
          <p:nvPr/>
        </p:nvGrpSpPr>
        <p:grpSpPr>
          <a:xfrm>
            <a:off x="4254500" y="2219324"/>
            <a:ext cx="3824134" cy="2172007"/>
            <a:chOff x="873842" y="1800224"/>
            <a:chExt cx="3824134" cy="21720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B8CA85D-DA38-531B-FD35-C9826BA8BF57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8A9CCC-C5F3-D8F1-79B2-BDD296D62BDA}"/>
              </a:ext>
            </a:extLst>
          </p:cNvPr>
          <p:cNvSpPr/>
          <p:nvPr/>
        </p:nvSpPr>
        <p:spPr>
          <a:xfrm>
            <a:off x="54454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ECDF8A6-4C7D-C979-62CF-E73103623233}"/>
              </a:ext>
            </a:extLst>
          </p:cNvPr>
          <p:cNvSpPr/>
          <p:nvPr/>
        </p:nvSpPr>
        <p:spPr>
          <a:xfrm>
            <a:off x="5406103" y="35752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E407E7-F1FD-7CE7-B8D2-0C54BF373743}"/>
              </a:ext>
            </a:extLst>
          </p:cNvPr>
          <p:cNvGrpSpPr/>
          <p:nvPr/>
        </p:nvGrpSpPr>
        <p:grpSpPr>
          <a:xfrm>
            <a:off x="7734300" y="2206624"/>
            <a:ext cx="3811434" cy="2263776"/>
            <a:chOff x="873842" y="1800224"/>
            <a:chExt cx="3811434" cy="226377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0111B20-DAE2-286C-50D0-5BBBBF4388E0}"/>
                </a:ext>
              </a:extLst>
            </p:cNvPr>
            <p:cNvSpPr/>
            <p:nvPr/>
          </p:nvSpPr>
          <p:spPr>
            <a:xfrm>
              <a:off x="873842" y="1800224"/>
              <a:ext cx="2714932" cy="2263776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/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40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F010FC4-E49C-58D0-5851-7056678A51F3}"/>
              </a:ext>
            </a:extLst>
          </p:cNvPr>
          <p:cNvSpPr/>
          <p:nvPr/>
        </p:nvSpPr>
        <p:spPr>
          <a:xfrm>
            <a:off x="89252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181CA0C-2222-2017-63E7-86F17ED07536}"/>
              </a:ext>
            </a:extLst>
          </p:cNvPr>
          <p:cNvSpPr/>
          <p:nvPr/>
        </p:nvSpPr>
        <p:spPr>
          <a:xfrm>
            <a:off x="8898603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9A8077C-91F2-39F4-37C1-3A1220EEB833}"/>
              </a:ext>
            </a:extLst>
          </p:cNvPr>
          <p:cNvSpPr/>
          <p:nvPr/>
        </p:nvSpPr>
        <p:spPr>
          <a:xfrm>
            <a:off x="20291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DA1047F-6652-C307-3A23-50A514360FC8}"/>
              </a:ext>
            </a:extLst>
          </p:cNvPr>
          <p:cNvSpPr/>
          <p:nvPr/>
        </p:nvSpPr>
        <p:spPr>
          <a:xfrm>
            <a:off x="1991032" y="3549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6F4C2C-0527-4F13-5AB7-52B87A7D1CE5}"/>
              </a:ext>
            </a:extLst>
          </p:cNvPr>
          <p:cNvSpPr/>
          <p:nvPr/>
        </p:nvSpPr>
        <p:spPr>
          <a:xfrm>
            <a:off x="5458132" y="2673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ECE3B03-5508-3A00-ABF5-B26D4F97FEC9}"/>
              </a:ext>
            </a:extLst>
          </p:cNvPr>
          <p:cNvSpPr/>
          <p:nvPr/>
        </p:nvSpPr>
        <p:spPr>
          <a:xfrm>
            <a:off x="5420032" y="35879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14BBD94-89D0-AE3C-5838-95FF9343D980}"/>
              </a:ext>
            </a:extLst>
          </p:cNvPr>
          <p:cNvSpPr/>
          <p:nvPr/>
        </p:nvSpPr>
        <p:spPr>
          <a:xfrm>
            <a:off x="89125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772D711-DED9-E391-5738-2B507B841AA2}"/>
              </a:ext>
            </a:extLst>
          </p:cNvPr>
          <p:cNvSpPr/>
          <p:nvPr/>
        </p:nvSpPr>
        <p:spPr>
          <a:xfrm>
            <a:off x="8887132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8" grpId="0" animBg="1"/>
      <p:bldP spid="20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5A1925-797C-3A67-5B35-2DA4D6C08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75" y="1271254"/>
            <a:ext cx="7550003" cy="458960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17C072A5-EBE6-8260-9569-4912103389E6}"/>
              </a:ext>
            </a:extLst>
          </p:cNvPr>
          <p:cNvSpPr/>
          <p:nvPr/>
        </p:nvSpPr>
        <p:spPr>
          <a:xfrm>
            <a:off x="3997842" y="1956391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BBCD411-F5D1-922D-D412-4004755253D2}"/>
              </a:ext>
            </a:extLst>
          </p:cNvPr>
          <p:cNvSpPr/>
          <p:nvPr/>
        </p:nvSpPr>
        <p:spPr>
          <a:xfrm>
            <a:off x="8155172" y="3583173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EBFB577-9628-F99F-C68D-03244DBD0267}"/>
              </a:ext>
            </a:extLst>
          </p:cNvPr>
          <p:cNvSpPr/>
          <p:nvPr/>
        </p:nvSpPr>
        <p:spPr>
          <a:xfrm>
            <a:off x="3944679" y="5199322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/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Cho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blipFill>
                <a:blip r:embed="rId4"/>
                <a:stretch>
                  <a:fillRect l="-954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09FFD-AB25-6B3D-BBEF-29A9C1AC4696}"/>
              </a:ext>
            </a:extLst>
          </p:cNvPr>
          <p:cNvSpPr txBox="1"/>
          <p:nvPr/>
        </p:nvSpPr>
        <p:spPr>
          <a:xfrm>
            <a:off x="1564379" y="1770100"/>
            <a:ext cx="9578542" cy="93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C80012-854D-A25D-8927-E3A07B041D4F}"/>
              </a:ext>
            </a:extLst>
          </p:cNvPr>
          <p:cNvSpPr txBox="1"/>
          <p:nvPr/>
        </p:nvSpPr>
        <p:spPr>
          <a:xfrm>
            <a:off x="1298564" y="2695134"/>
            <a:ext cx="9578542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2E37B7-0BE1-EEE9-FB2E-5EF569AF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25" y="3292880"/>
            <a:ext cx="2343150" cy="676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BF6239-72B5-00AC-4FF9-004030B4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900" y="3251459"/>
            <a:ext cx="2495550" cy="695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2D0595-50C1-7CFE-E5E7-95887DC68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650" y="3881327"/>
            <a:ext cx="4391025" cy="64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/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blipFill>
                <a:blip r:embed="rId8"/>
                <a:stretch>
                  <a:fillRect l="-624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/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blipFill>
                <a:blip r:embed="rId9"/>
                <a:stretch>
                  <a:fillRect l="-687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3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97034" y="108386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BC9BE-1400-9FFB-50C8-5B6747BF0EBB}"/>
              </a:ext>
            </a:extLst>
          </p:cNvPr>
          <p:cNvSpPr txBox="1"/>
          <p:nvPr/>
        </p:nvSpPr>
        <p:spPr>
          <a:xfrm>
            <a:off x="1509824" y="999460"/>
            <a:ext cx="9813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biết số học sinh khối 5 tham gia các môn thể thao ở Câu lạc bộ thể thao của một trường tiểu học như sau: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A28862-7A59-786C-D3A5-A2241B5594C1}"/>
              </a:ext>
            </a:extLst>
          </p:cNvPr>
          <p:cNvSpPr txBox="1"/>
          <p:nvPr/>
        </p:nvSpPr>
        <p:spPr>
          <a:xfrm>
            <a:off x="7102549" y="2934587"/>
            <a:ext cx="4157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các môn thể thao trên, môn nào được học sinh khối 5 của trường tiểu học đó tham gia nhiều nhất?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DD8C68-4929-EE8A-A4C7-F41DA39C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74" y="1995947"/>
            <a:ext cx="5058083" cy="43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/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Cầu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blipFill>
                <a:blip r:embed="rId4"/>
                <a:stretch>
                  <a:fillRect l="-2341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/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blipFill>
                <a:blip r:embed="rId5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/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Võ: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blipFill>
                <a:blip r:embed="rId6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/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rổ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blipFill>
                <a:blip r:embed="rId7"/>
                <a:stretch>
                  <a:fillRect l="-2341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/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blipFill>
                <a:blip r:embed="rId8"/>
                <a:stretch>
                  <a:fillRect l="-2343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CD08A7E-38C0-B7E4-43E8-F5910AC40456}"/>
              </a:ext>
            </a:extLst>
          </p:cNvPr>
          <p:cNvSpPr txBox="1"/>
          <p:nvPr/>
        </p:nvSpPr>
        <p:spPr>
          <a:xfrm>
            <a:off x="1467293" y="5380076"/>
            <a:ext cx="9771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môn thể thao được học sinh khối 5 tham gia nhiều nhất là: bóng đá.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4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766399" y="983292"/>
            <a:ext cx="9578542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1030951" y="988171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34CD6-CAD6-3E56-8F93-5D48A147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66" y="1723802"/>
            <a:ext cx="5332861" cy="23909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7CE7B3-5242-8B18-D095-AFD72E7399E5}"/>
              </a:ext>
            </a:extLst>
          </p:cNvPr>
          <p:cNvSpPr/>
          <p:nvPr/>
        </p:nvSpPr>
        <p:spPr>
          <a:xfrm>
            <a:off x="5773479" y="2243470"/>
            <a:ext cx="733647" cy="69111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94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DDAA7EFF-161D-993F-1078-95C996EE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5054" y="417215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80" y="197764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20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28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indent="-457223" defTabSz="914446">
              <a:buFont typeface="Arial" panose="020B0604020202020204" pitchFamily="34" charset="0"/>
              <a:buChar char="•"/>
              <a:defRPr/>
            </a:pP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indent="-457223" defTabSz="914446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28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2800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914446">
              <a:defRPr/>
            </a:pPr>
            <a:endParaRPr lang="en-US" sz="28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914446">
              <a:defRPr/>
            </a:pPr>
            <a:endParaRPr lang="en-US" sz="2800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5"/>
                <a:stretch>
                  <a:fillRect b="-1329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/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đây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3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4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5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6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7"/>
                <a:stretch>
                  <a:fillRect b="-1346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8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521</Words>
  <Application>Microsoft Office PowerPoint</Application>
  <PresentationFormat>Widescreen</PresentationFormat>
  <Paragraphs>104</Paragraphs>
  <Slides>21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等线 Light</vt:lpstr>
      <vt:lpstr>Arial</vt:lpstr>
      <vt:lpstr>Calibri</vt:lpstr>
      <vt:lpstr>Calibri Light</vt:lpstr>
      <vt:lpstr>Cambria</vt:lpstr>
      <vt:lpstr>Cambria Math</vt:lpstr>
      <vt:lpstr>DFPOP1-W9</vt:lpstr>
      <vt:lpstr>Wingdings</vt:lpstr>
      <vt:lpstr>1_Office Theme</vt:lpstr>
      <vt:lpstr>2_Office Theme</vt:lpstr>
      <vt:lpstr>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2024-06-04T12:49:17Z</dcterms:created>
  <dcterms:modified xsi:type="dcterms:W3CDTF">2025-01-12T00:18:34Z</dcterms:modified>
</cp:coreProperties>
</file>