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  <p:sldMasterId id="2147483735" r:id="rId5"/>
  </p:sldMasterIdLst>
  <p:notesMasterIdLst>
    <p:notesMasterId r:id="rId25"/>
  </p:notesMasterIdLst>
  <p:sldIdLst>
    <p:sldId id="257" r:id="rId6"/>
    <p:sldId id="259" r:id="rId7"/>
    <p:sldId id="339" r:id="rId8"/>
    <p:sldId id="265" r:id="rId9"/>
    <p:sldId id="350" r:id="rId10"/>
    <p:sldId id="335" r:id="rId11"/>
    <p:sldId id="266" r:id="rId12"/>
    <p:sldId id="346" r:id="rId13"/>
    <p:sldId id="2007577111" r:id="rId14"/>
    <p:sldId id="347" r:id="rId15"/>
    <p:sldId id="2007577112" r:id="rId16"/>
    <p:sldId id="345" r:id="rId17"/>
    <p:sldId id="2007577113" r:id="rId18"/>
    <p:sldId id="342" r:id="rId19"/>
    <p:sldId id="2007577114" r:id="rId20"/>
    <p:sldId id="344" r:id="rId21"/>
    <p:sldId id="349" r:id="rId22"/>
    <p:sldId id="2007577115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6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738</Words>
  <Application>Microsoft Office PowerPoint</Application>
  <PresentationFormat>Widescreen</PresentationFormat>
  <Paragraphs>128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#9Slide07 HoneyCream</vt:lpstr>
      <vt:lpstr>Arial</vt:lpstr>
      <vt:lpstr>Calibri</vt:lpstr>
      <vt:lpstr>Cambria</vt:lpstr>
      <vt:lpstr>DFPOP1-W9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2024-06-02T08:02:26Z</dcterms:created>
  <dcterms:modified xsi:type="dcterms:W3CDTF">2025-01-12T00:18:05Z</dcterms:modified>
</cp:coreProperties>
</file>