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73" r:id="rId3"/>
    <p:sldId id="274" r:id="rId4"/>
    <p:sldId id="275" r:id="rId5"/>
    <p:sldId id="276" r:id="rId6"/>
    <p:sldId id="260" r:id="rId7"/>
    <p:sldId id="277" r:id="rId8"/>
    <p:sldId id="278" r:id="rId9"/>
    <p:sldId id="268" r:id="rId10"/>
    <p:sldId id="261" r:id="rId11"/>
    <p:sldId id="4414" r:id="rId12"/>
    <p:sldId id="4415" r:id="rId13"/>
    <p:sldId id="4413" r:id="rId14"/>
    <p:sldId id="4412" r:id="rId15"/>
    <p:sldId id="279" r:id="rId16"/>
    <p:sldId id="280" r:id="rId17"/>
    <p:sldId id="4416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svg"/><Relationship Id="rId3" Type="http://schemas.openxmlformats.org/officeDocument/2006/relationships/image" Target="../media/image60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44.svg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34.png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sv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svg"/><Relationship Id="rId19" Type="http://schemas.openxmlformats.org/officeDocument/2006/relationships/image" Target="../media/image51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552</Words>
  <Application>Microsoft Office PowerPoint</Application>
  <PresentationFormat>Widescreen</PresentationFormat>
  <Paragraphs>71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2024-05-15T08:48:24Z</dcterms:created>
  <dcterms:modified xsi:type="dcterms:W3CDTF">2025-01-12T00:17:43Z</dcterms:modified>
</cp:coreProperties>
</file>