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295" r:id="rId2"/>
    <p:sldId id="297" r:id="rId3"/>
    <p:sldId id="259" r:id="rId4"/>
    <p:sldId id="320" r:id="rId5"/>
    <p:sldId id="316" r:id="rId6"/>
    <p:sldId id="298" r:id="rId7"/>
    <p:sldId id="321" r:id="rId8"/>
    <p:sldId id="301" r:id="rId9"/>
    <p:sldId id="299" r:id="rId10"/>
    <p:sldId id="303" r:id="rId11"/>
    <p:sldId id="305" r:id="rId12"/>
    <p:sldId id="304" r:id="rId13"/>
    <p:sldId id="306" r:id="rId14"/>
    <p:sldId id="289" r:id="rId15"/>
    <p:sldId id="266" r:id="rId16"/>
    <p:sldId id="322" r:id="rId17"/>
    <p:sldId id="319" r:id="rId18"/>
    <p:sldId id="308" r:id="rId19"/>
    <p:sldId id="314" r:id="rId20"/>
    <p:sldId id="313" r:id="rId21"/>
    <p:sldId id="315"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80" d="100"/>
          <a:sy n="80" d="100"/>
        </p:scale>
        <p:origin x="84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2025/1/12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45461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8A462B-FE94-4913-8966-0FC95F6E356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19DEFE5D-28FD-4FEB-9C79-6D71382942C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930F25A-0A60-695F-15A9-B55E1D6E508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82099" y="-3192379"/>
            <a:ext cx="1918836" cy="19188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36E02D2-F98D-676F-97B7-A26B10741D0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3783" y="8678779"/>
            <a:ext cx="1918836" cy="1918836"/>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10.png"/><Relationship Id="rId16" Type="http://schemas.microsoft.com/office/2007/relationships/hdphoto" Target="../media/hdphoto4.wdp"/><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0.png"/><Relationship Id="rId23"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3.wdp"/><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49.pn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4.wdp"/><Relationship Id="rId5" Type="http://schemas.openxmlformats.org/officeDocument/2006/relationships/image" Target="../media/image5.png"/><Relationship Id="rId10" Type="http://schemas.openxmlformats.org/officeDocument/2006/relationships/image" Target="../media/image62.png"/><Relationship Id="rId4" Type="http://schemas.openxmlformats.org/officeDocument/2006/relationships/image" Target="../media/image4.png"/><Relationship Id="rId9" Type="http://schemas.microsoft.com/office/2007/relationships/hdphoto" Target="../media/hdphoto13.wdp"/><Relationship Id="rId1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1.png"/><Relationship Id="rId17" Type="http://schemas.openxmlformats.org/officeDocument/2006/relationships/image" Target="../media/image67.png"/><Relationship Id="rId2" Type="http://schemas.openxmlformats.org/officeDocument/2006/relationships/notesSlide" Target="../notesSlides/notesSlide6.xml"/><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0.png"/><Relationship Id="rId5" Type="http://schemas.openxmlformats.org/officeDocument/2006/relationships/image" Target="../media/image5.png"/><Relationship Id="rId15" Type="http://schemas.openxmlformats.org/officeDocument/2006/relationships/image" Target="../media/image66.png"/><Relationship Id="rId10" Type="http://schemas.microsoft.com/office/2007/relationships/hdphoto" Target="../media/hdphoto16.wdp"/><Relationship Id="rId4" Type="http://schemas.openxmlformats.org/officeDocument/2006/relationships/image" Target="../media/image4.png"/><Relationship Id="rId9" Type="http://schemas.openxmlformats.org/officeDocument/2006/relationships/image" Target="../media/image69.png"/><Relationship Id="rId14" Type="http://schemas.microsoft.com/office/2007/relationships/hdphoto" Target="../media/hdphoto17.wdp"/></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png"/><Relationship Id="rId4" Type="http://schemas.microsoft.com/office/2007/relationships/hdphoto" Target="../media/hdphoto7.wdp"/><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70.png"/><Relationship Id="rId4" Type="http://schemas.openxmlformats.org/officeDocument/2006/relationships/image" Target="../media/image4.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3" Type="http://schemas.openxmlformats.org/officeDocument/2006/relationships/image" Target="../media/image10.png"/><Relationship Id="rId21" Type="http://schemas.microsoft.com/office/2007/relationships/hdphoto" Target="../media/hdphoto4.wdp"/><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18.png"/><Relationship Id="rId25" Type="http://schemas.openxmlformats.org/officeDocument/2006/relationships/image" Target="../media/image76.png"/><Relationship Id="rId2" Type="http://schemas.openxmlformats.org/officeDocument/2006/relationships/image" Target="../media/image74.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8.wdp"/><Relationship Id="rId24" Type="http://schemas.openxmlformats.org/officeDocument/2006/relationships/image" Target="../media/image23.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2.png"/><Relationship Id="rId10" Type="http://schemas.openxmlformats.org/officeDocument/2006/relationships/image" Target="../media/image75.png"/><Relationship Id="rId19" Type="http://schemas.microsoft.com/office/2007/relationships/hdphoto" Target="../media/hdphoto3.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5.png"/><Relationship Id="rId2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0.png"/><Relationship Id="rId18" Type="http://schemas.openxmlformats.org/officeDocument/2006/relationships/image" Target="../media/image14.png"/><Relationship Id="rId26" Type="http://schemas.openxmlformats.org/officeDocument/2006/relationships/image" Target="../media/image41.png"/><Relationship Id="rId3" Type="http://schemas.openxmlformats.org/officeDocument/2006/relationships/image" Target="../media/image16.png"/><Relationship Id="rId21" Type="http://schemas.openxmlformats.org/officeDocument/2006/relationships/image" Target="../media/image39.png"/><Relationship Id="rId7" Type="http://schemas.openxmlformats.org/officeDocument/2006/relationships/image" Target="../media/image36.png"/><Relationship Id="rId12" Type="http://schemas.openxmlformats.org/officeDocument/2006/relationships/image" Target="../media/image13.png"/><Relationship Id="rId17" Type="http://schemas.openxmlformats.org/officeDocument/2006/relationships/image" Target="../media/image12.png"/><Relationship Id="rId25"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8.png"/><Relationship Id="rId24" Type="http://schemas.microsoft.com/office/2007/relationships/hdphoto" Target="../media/hdphoto5.wdp"/><Relationship Id="rId5" Type="http://schemas.openxmlformats.org/officeDocument/2006/relationships/image" Target="../media/image23.png"/><Relationship Id="rId15" Type="http://schemas.openxmlformats.org/officeDocument/2006/relationships/image" Target="../media/image9.png"/><Relationship Id="rId23" Type="http://schemas.openxmlformats.org/officeDocument/2006/relationships/image" Target="../media/image21.png"/><Relationship Id="rId10" Type="http://schemas.microsoft.com/office/2007/relationships/hdphoto" Target="../media/hdphoto9.wdp"/><Relationship Id="rId19"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4.wdp"/><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7.wdp"/><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44.png"/><Relationship Id="rId4" Type="http://schemas.openxmlformats.org/officeDocument/2006/relationships/image" Target="../media/image1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microsoft.com/office/2007/relationships/hdphoto" Target="../media/hdphoto10.wdp"/><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a:t>
            </a:r>
            <a:r>
              <a:rPr lang="en-US" sz="3200" b="1">
                <a:solidFill>
                  <a:srgbClr val="002060"/>
                </a:solidFill>
                <a:latin typeface="Cambria" panose="02040503050406030204" pitchFamily="18" charset="0"/>
                <a:ea typeface="Cambria" panose="02040503050406030204" pitchFamily="18" charset="0"/>
              </a:rPr>
              <a:t>5 000 </a:t>
            </a:r>
            <a:r>
              <a:rPr lang="en-US" sz="3200" b="1" dirty="0">
                <a:solidFill>
                  <a:srgbClr val="002060"/>
                </a:solidFill>
                <a:latin typeface="Cambria" panose="02040503050406030204" pitchFamily="18" charset="0"/>
                <a:ea typeface="Cambria" panose="02040503050406030204" pitchFamily="18" charset="0"/>
              </a:rPr>
              <a:t>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449962" y="4473678"/>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54531" y="4287460"/>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ắp xếp diện tích 63 tỉnh thành tại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13342" cy="6857999"/>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203605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997" y="442452"/>
            <a:ext cx="10100177" cy="4365366"/>
          </a:xfrm>
          <a:prstGeom prst="rect">
            <a:avLst/>
          </a:prstGeom>
        </p:spPr>
      </p:pic>
      <p:sp>
        <p:nvSpPr>
          <p:cNvPr id="13" name="Text Box 28"/>
          <p:cNvSpPr txBox="1">
            <a:spLocks noChangeArrowheads="1"/>
          </p:cNvSpPr>
          <p:nvPr/>
        </p:nvSpPr>
        <p:spPr bwMode="auto">
          <a:xfrm>
            <a:off x="3747497" y="1032458"/>
            <a:ext cx="5809457"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err="1">
                <a:solidFill>
                  <a:srgbClr val="FF0000"/>
                </a:solidFill>
                <a:cs typeface="Arial" panose="020B0604020202020204" pitchFamily="34" charset="0"/>
              </a:rPr>
              <a:t>Để</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lớn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như</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tỉnh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thành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phố</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rừng</a:t>
            </a:r>
            <a:r>
              <a:rPr lang="en-US" sz="3600" b="1" dirty="0">
                <a:solidFill>
                  <a:srgbClr val="FF0000"/>
                </a:solidFill>
                <a:cs typeface="Arial" panose="020B0604020202020204" pitchFamily="34" charset="0"/>
              </a:rPr>
              <a:t>… ta </a:t>
            </a:r>
            <a:r>
              <a:rPr lang="en-US" sz="3600" b="1" dirty="0" err="1">
                <a:solidFill>
                  <a:srgbClr val="FF0000"/>
                </a:solidFill>
                <a:cs typeface="Arial" panose="020B0604020202020204" pitchFamily="34" charset="0"/>
              </a:rPr>
              <a:t>dùng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đơn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vị</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nào</a:t>
            </a:r>
            <a:r>
              <a:rPr lang="en-US" sz="3600" b="1" dirty="0">
                <a:solidFill>
                  <a:srgbClr val="FF0000"/>
                </a:solidFill>
                <a:cs typeface="Arial" panose="020B0604020202020204" pitchFamily="34" charset="0"/>
              </a:rPr>
              <a:t>?</a:t>
            </a:r>
            <a:endParaRPr kumimoji="0" lang="en-US" sz="3600" b="1" i="0" u="none" strike="noStrike" kern="1200" cap="none" spc="0" normalizeH="0" baseline="30000" noProof="0" dirty="0">
              <a:ln>
                <a:noFill/>
              </a:ln>
              <a:solidFill>
                <a:srgbClr val="FF0000"/>
              </a:solidFill>
              <a:effectLst/>
              <a:uLnTx/>
              <a:uFillTx/>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2" y="3072056"/>
            <a:ext cx="1753023" cy="37859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88996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xit" presetSubtype="32" fill="hold" nodeType="with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5"/>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6"/>
          <a:stretch>
            <a:fillRect/>
          </a:stretch>
        </p:blipFill>
        <p:spPr>
          <a:xfrm>
            <a:off x="3008357" y="337493"/>
            <a:ext cx="2694666" cy="1109568"/>
          </a:xfrm>
          <a:prstGeom prst="rect">
            <a:avLst/>
          </a:prstGeom>
        </p:spPr>
      </p:pic>
      <p:sp>
        <p:nvSpPr>
          <p:cNvPr id="4" name="TextBox 3">
            <a:extLst>
              <a:ext uri="{FF2B5EF4-FFF2-40B4-BE49-F238E27FC236}">
                <a16:creationId xmlns:a16="http://schemas.microsoft.com/office/drawing/2014/main" id="{275E378E-0A04-744F-29C4-2166C7697A64}"/>
              </a:ext>
            </a:extLst>
          </p:cNvPr>
          <p:cNvSpPr txBox="1"/>
          <p:nvPr/>
        </p:nvSpPr>
        <p:spPr>
          <a:xfrm>
            <a:off x="7877333" y="659236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Words>
  <Application>Microsoft Office PowerPoint</Application>
  <PresentationFormat>Widescreen</PresentationFormat>
  <Paragraphs>91</Paragraphs>
  <Slides>21</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.VnTime</vt:lpstr>
      <vt:lpstr>Arial</vt:lpstr>
      <vt:lpstr>Calibri</vt:lpstr>
      <vt:lpstr>Calibri Light</vt:lpstr>
      <vt:lpstr>Cambria</vt:lpstr>
      <vt:lpstr>inpin heiti</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2025-01-12T00:15:44Z</dcterms:modified>
  <cp:version>N04</cp:version>
</cp:coreProperties>
</file>