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4"/>
  </p:notesMasterIdLst>
  <p:sldIdLst>
    <p:sldId id="262" r:id="rId3"/>
    <p:sldId id="285" r:id="rId4"/>
    <p:sldId id="256" r:id="rId5"/>
    <p:sldId id="286" r:id="rId6"/>
    <p:sldId id="258" r:id="rId7"/>
    <p:sldId id="287" r:id="rId8"/>
    <p:sldId id="260" r:id="rId9"/>
    <p:sldId id="261" r:id="rId10"/>
    <p:sldId id="257" r:id="rId11"/>
    <p:sldId id="278" r:id="rId12"/>
    <p:sldId id="295" r:id="rId13"/>
    <p:sldId id="277" r:id="rId14"/>
    <p:sldId id="288" r:id="rId15"/>
    <p:sldId id="289" r:id="rId16"/>
    <p:sldId id="290" r:id="rId17"/>
    <p:sldId id="291" r:id="rId18"/>
    <p:sldId id="283" r:id="rId19"/>
    <p:sldId id="284" r:id="rId20"/>
    <p:sldId id="292" r:id="rId21"/>
    <p:sldId id="293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9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3.wdp"/><Relationship Id="rId7" Type="http://schemas.openxmlformats.org/officeDocument/2006/relationships/image" Target="../media/image7.png"/><Relationship Id="rId12" Type="http://schemas.openxmlformats.org/officeDocument/2006/relationships/image" Target="../media/image11.gif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5.gif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55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slide" Target="slide6.xml"/><Relationship Id="rId26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image" Target="../media/image24.png"/><Relationship Id="rId34" Type="http://schemas.openxmlformats.org/officeDocument/2006/relationships/slide" Target="slide9.xml"/><Relationship Id="rId7" Type="http://schemas.openxmlformats.org/officeDocument/2006/relationships/image" Target="../media/image7.png"/><Relationship Id="rId12" Type="http://schemas.openxmlformats.org/officeDocument/2006/relationships/image" Target="../media/image11.gif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slide" Target="slide4.xml"/><Relationship Id="rId32" Type="http://schemas.openxmlformats.org/officeDocument/2006/relationships/image" Target="../media/image27.gif"/><Relationship Id="rId5" Type="http://schemas.openxmlformats.org/officeDocument/2006/relationships/image" Target="../media/image5.gif"/><Relationship Id="rId15" Type="http://schemas.openxmlformats.org/officeDocument/2006/relationships/image" Target="../media/image13.png"/><Relationship Id="rId23" Type="http://schemas.openxmlformats.org/officeDocument/2006/relationships/image" Target="../media/image25.png"/><Relationship Id="rId28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31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4.wdp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56B950-90E8-5458-8132-203A9145D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151" y="182880"/>
            <a:ext cx="1761141" cy="17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id="{AB41E025-3610-8AEA-AFA0-A50ED46FC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7E54C-3C59-78AA-8FE2-4BF0A977AA64}"/>
              </a:ext>
            </a:extLst>
          </p:cNvPr>
          <p:cNvSpPr txBox="1"/>
          <p:nvPr/>
        </p:nvSpPr>
        <p:spPr>
          <a:xfrm>
            <a:off x="4803140" y="5769541"/>
            <a:ext cx="7086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7F3A210-0776-A80A-CF6B-BE87F46B89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151" y="182880"/>
            <a:ext cx="1761141" cy="17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588</Words>
  <Application>Microsoft Office PowerPoint</Application>
  <PresentationFormat>Widescreen</PresentationFormat>
  <Paragraphs>108</Paragraphs>
  <Slides>21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#9Slide05 ButterScotch</vt:lpstr>
      <vt:lpstr>#9Slide07 Bangers</vt:lpstr>
      <vt:lpstr>Arial</vt:lpstr>
      <vt:lpstr>Calibri</vt:lpstr>
      <vt:lpstr>Calibri Light</vt:lpstr>
      <vt:lpstr>Cambria</vt:lpstr>
      <vt:lpstr>Times New Roman</vt:lpstr>
      <vt:lpstr>UTM Showcard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44</cp:revision>
  <dcterms:created xsi:type="dcterms:W3CDTF">2024-07-19T05:20:07Z</dcterms:created>
  <dcterms:modified xsi:type="dcterms:W3CDTF">2024-08-18T07:56:44Z</dcterms:modified>
</cp:coreProperties>
</file>