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F0C8555-E64F-927F-1A1C-8A8402CE153A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2" y="-3792725"/>
            <a:ext cx="1840482" cy="1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509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2024-07-19T09:20:00Z</dcterms:created>
  <dcterms:modified xsi:type="dcterms:W3CDTF">2025-01-12T00:15:11Z</dcterms:modified>
</cp:coreProperties>
</file>