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59" r:id="rId5"/>
    <p:sldId id="424" r:id="rId6"/>
    <p:sldId id="425" r:id="rId7"/>
    <p:sldId id="280" r:id="rId8"/>
    <p:sldId id="281" r:id="rId9"/>
    <p:sldId id="257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35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4624E-D9D8-4403-B6A5-3FDE96EEF97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D653-4AEE-4A99-9A9C-13319FB9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-Click lông chim =&gt; bài tập 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Click bài tập =&gt; đáp án.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(nếu đúng) Click đáp án =&gt; Chim di chuyển.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45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987-9925-8D24-0B9F-C9654D998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BD5E2B-A7F0-C0C1-9BED-9C33539CC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0455-0C56-21A9-0F58-000D360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0585-15D9-3C4F-1428-EA899515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01DE-FA28-DDF8-C2E7-7C88B6C8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5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4391-EECF-2F5F-31FE-CF150B3D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C785F-3A00-5227-4D38-32D17689C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4D9E7-B9F8-5BB3-4EAE-09B1A78C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D7EC9-D83E-EE7F-3F9A-AC777967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CA592-E658-A349-8635-E6B7235B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BCFD-2423-B9C4-46A3-2D455D6A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CDA7-E858-A6D5-4810-D611E00B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63BC-E242-1DAD-6ADE-E0487563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7E5A-679D-D368-1C16-C590B53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E194B-A74A-BE7D-FB78-F976C79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6461-A6C9-A48F-5E1D-A876D1528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3046-2932-C55A-4BEB-C477689B5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1F56F-FF7C-0B5D-E249-3A5EE4B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8C9CF-9E7D-46E9-2212-791573BD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7B88F-3CF8-DD8E-A26F-2D7B8E80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A24F3-FB26-08AB-7AAC-DD1A8BB1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81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CB768-D902-17A5-79B5-2F68DA5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C20E-36F6-FC71-8FD6-1AA4D9742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D368-47B8-9F82-212E-85E46C63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E6B7A-BF17-67CE-56AB-80A37315F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08C0E-7EDA-BE9B-C596-6ED724D42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31107-DF16-8796-92B7-BC138297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1967C-A532-EF90-3B80-980C3264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DC8E1-49BF-E3E2-3DB9-0FFD9905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B3C4-496D-778D-A911-5F71035C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B499C-5EA4-86FB-A3EE-60894F0A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05284-F803-2F7E-8A7F-B24D3F75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3B96-0C85-867C-DFB1-2C05C14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1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01C1EE-70AB-C4C2-070C-D4A827C2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8FA74-A7EB-F3C9-91E2-F2780CF3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A091-0973-7904-715A-2459818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EBFC-C116-76AC-663D-2FDF93B0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0712E-9B22-783F-8537-7FAAF27E4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F4E2D-5E65-8FC8-F6FD-2A544142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923C-36AD-3F1C-F13F-CE42AEED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72AFE-8E27-1A4D-9AEE-D1D6F625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43ADF-DD4B-9041-5669-95F440E5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3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DDE7-2E1C-E3DF-79BF-124BE7AC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746B5-2B8B-3247-0C76-BF93D871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456-ADE1-184C-EB63-AE81AD8E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A55F5-01E4-EDD2-B761-F95E52FF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AFC7-6656-EDB9-A829-9DB007F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E8E73-574C-0DA3-ECFF-BE885312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7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C1220-034A-E471-7B51-1E97B393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F0A66-5B24-D682-14F9-2660B305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1ABC6-04D1-2DE6-7F31-8FE1D755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1C75D-0C0C-ADE3-A7BA-ACDCD097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FEDD-5443-8321-61F1-AABEAC67D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63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BE33-9749-45C4-49F9-C8AAC842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53D49-5157-7114-2EAD-0B99F7DA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0D06A-C2BD-BA47-C4CE-10E8906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BEEA2-29FF-74B0-1E99-B0726929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072DC-AD9B-0B94-D96B-F6C32558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692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833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345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872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17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752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92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33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33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垂直排列标题与&#10;文本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698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 type="title">
  <p:cSld name="1_标题幻灯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788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B216C12-FA66-406C-8DE6-7D174FE7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45961F58-42D4-47FD-A5A2-D72F082F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623D71C-5154-4101-87B7-524DED66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9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5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CC72B5-5E37-3EDB-C94E-5B9C22EA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2412-31FD-AA06-F62D-6A09DDA28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5A96-9402-BEF0-233F-C0F4BCCB2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D99C-8FB5-4D9C-9C9F-3055A269029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6FC74-2C02-62FF-B27C-ACE4B5116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73503-0919-50BA-FBA3-E136271C3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535-1D91-4A40-A541-6E066F96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36CA9D9C-DC50-4F3A-9FB4-3D7654D70E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3667FF-AF01-45C5-8220-1E44234A6BC7}"/>
              </a:ext>
            </a:extLst>
          </p:cNvPr>
          <p:cNvSpPr>
            <a:spLocks noChangeAspect="1"/>
          </p:cNvSpPr>
          <p:nvPr userDrawn="1">
            <p:custDataLst>
              <p:tags r:id="rId15"/>
            </p:custDataLst>
          </p:nvPr>
        </p:nvSpPr>
        <p:spPr>
          <a:xfrm>
            <a:off x="-1409700" y="5791200"/>
            <a:ext cx="1066800" cy="1066800"/>
          </a:xfrm>
          <a:prstGeom prst="ellipse">
            <a:avLst/>
          </a:prstGeom>
          <a:blipFill dpi="0" rotWithShape="0">
            <a:blip r:embed="rId16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3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9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53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5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61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gif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svg"/><Relationship Id="rId3" Type="http://schemas.openxmlformats.org/officeDocument/2006/relationships/image" Target="../media/image74.svg"/><Relationship Id="rId7" Type="http://schemas.openxmlformats.org/officeDocument/2006/relationships/image" Target="../media/image15.svg"/><Relationship Id="rId12" Type="http://schemas.openxmlformats.org/officeDocument/2006/relationships/image" Target="../media/image8.png"/><Relationship Id="rId2" Type="http://schemas.openxmlformats.org/officeDocument/2006/relationships/image" Target="../media/image34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svg"/><Relationship Id="rId5" Type="http://schemas.openxmlformats.org/officeDocument/2006/relationships/image" Target="../media/image76.svg"/><Relationship Id="rId15" Type="http://schemas.openxmlformats.org/officeDocument/2006/relationships/image" Target="../media/image11.svg"/><Relationship Id="rId10" Type="http://schemas.openxmlformats.org/officeDocument/2006/relationships/image" Target="../media/image4.png"/><Relationship Id="rId4" Type="http://schemas.openxmlformats.org/officeDocument/2006/relationships/image" Target="../media/image75.png"/><Relationship Id="rId9" Type="http://schemas.openxmlformats.org/officeDocument/2006/relationships/image" Target="../media/image3.sv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9.svg"/><Relationship Id="rId1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12" Type="http://schemas.openxmlformats.org/officeDocument/2006/relationships/image" Target="../media/image78.png"/><Relationship Id="rId17" Type="http://schemas.openxmlformats.org/officeDocument/2006/relationships/image" Target="../media/image76.svg"/><Relationship Id="rId2" Type="http://schemas.openxmlformats.org/officeDocument/2006/relationships/image" Target="../media/image4.png"/><Relationship Id="rId16" Type="http://schemas.openxmlformats.org/officeDocument/2006/relationships/image" Target="../media/image75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sv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image" Target="../media/image15.sv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.png"/><Relationship Id="rId26" Type="http://schemas.openxmlformats.org/officeDocument/2006/relationships/image" Target="../media/image43.png"/><Relationship Id="rId3" Type="http://schemas.openxmlformats.org/officeDocument/2006/relationships/image" Target="../media/image26.svg"/><Relationship Id="rId21" Type="http://schemas.openxmlformats.org/officeDocument/2006/relationships/image" Target="../media/image40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8.svg"/><Relationship Id="rId25" Type="http://schemas.openxmlformats.org/officeDocument/2006/relationships/image" Target="../media/image42.svg"/><Relationship Id="rId2" Type="http://schemas.openxmlformats.org/officeDocument/2006/relationships/image" Target="../media/image25.png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3.svg"/><Relationship Id="rId24" Type="http://schemas.openxmlformats.org/officeDocument/2006/relationships/image" Target="../media/image10.png"/><Relationship Id="rId5" Type="http://schemas.openxmlformats.org/officeDocument/2006/relationships/image" Target="../media/image28.svg"/><Relationship Id="rId15" Type="http://schemas.openxmlformats.org/officeDocument/2006/relationships/image" Target="../media/image37.svg"/><Relationship Id="rId23" Type="http://schemas.openxmlformats.org/officeDocument/2006/relationships/image" Target="../media/image41.svg"/><Relationship Id="rId28" Type="http://schemas.openxmlformats.org/officeDocument/2006/relationships/image" Target="../media/image45.png"/><Relationship Id="rId10" Type="http://schemas.openxmlformats.org/officeDocument/2006/relationships/image" Target="../media/image32.png"/><Relationship Id="rId19" Type="http://schemas.openxmlformats.org/officeDocument/2006/relationships/image" Target="../media/image39.svg"/><Relationship Id="rId4" Type="http://schemas.openxmlformats.org/officeDocument/2006/relationships/image" Target="../media/image27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8.png"/><Relationship Id="rId27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47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0.png"/><Relationship Id="rId5" Type="http://schemas.openxmlformats.org/officeDocument/2006/relationships/image" Target="../media/image3.sv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5AF-6456-8DAF-8B23-929FF506E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0467" y="1228153"/>
            <a:ext cx="5285690" cy="440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1394" y="340206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56E4BE-C5AF-87FE-549C-4B8BED3C839D}"/>
              </a:ext>
            </a:extLst>
          </p:cNvPr>
          <p:cNvSpPr txBox="1"/>
          <p:nvPr/>
        </p:nvSpPr>
        <p:spPr>
          <a:xfrm>
            <a:off x="4743450" y="4762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63,49 – 1,8 =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D7C7-D3C4-F119-8532-7D7098B81094}"/>
              </a:ext>
            </a:extLst>
          </p:cNvPr>
          <p:cNvSpPr txBox="1"/>
          <p:nvPr/>
        </p:nvSpPr>
        <p:spPr>
          <a:xfrm>
            <a:off x="933450" y="135255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DD4EFE-3915-6590-3E35-AE2A546AEB8B}"/>
              </a:ext>
            </a:extLst>
          </p:cNvPr>
          <p:cNvGrpSpPr/>
          <p:nvPr/>
        </p:nvGrpSpPr>
        <p:grpSpPr>
          <a:xfrm>
            <a:off x="1524307" y="1963993"/>
            <a:ext cx="2238375" cy="954107"/>
            <a:chOff x="5667375" y="1390650"/>
            <a:chExt cx="2238375" cy="9541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1A0E2F-924D-874C-9926-47222965E676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63,49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1,8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C19608C-D1A8-83A3-457F-B1E200A5E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34075" y="2314575"/>
              <a:ext cx="113316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720A90-B003-3492-3E33-BCCF446E8B0C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5FB98A0-47C0-50D0-F0B3-2987D6F7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7962" y="1366837"/>
            <a:ext cx="4219575" cy="20288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3A3191-21F8-F2AF-1E07-147693BE6148}"/>
              </a:ext>
            </a:extLst>
          </p:cNvPr>
          <p:cNvSpPr txBox="1"/>
          <p:nvPr/>
        </p:nvSpPr>
        <p:spPr>
          <a:xfrm>
            <a:off x="1790700" y="2924175"/>
            <a:ext cx="159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61,69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D68D5E-11BC-7E82-4C5C-AA3B90FF23E0}"/>
              </a:ext>
            </a:extLst>
          </p:cNvPr>
          <p:cNvSpPr/>
          <p:nvPr/>
        </p:nvSpPr>
        <p:spPr>
          <a:xfrm>
            <a:off x="1628775" y="3781425"/>
            <a:ext cx="9467850" cy="24955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trừ hai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số trừ bên dưới số bị trừ sao cho các chữ số ở cùng hàng đặt thẳng cột với nhau.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 như trừ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dấu phẩy ở hiệu thẳng cột với dấu phẩy của số bị trừ và số trừ.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66A09-3310-657F-6E2A-B3CBDFAC46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6160" y="1289118"/>
            <a:ext cx="5907536" cy="427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0021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56976" y="484649"/>
            <a:ext cx="1216406" cy="1166230"/>
          </a:xfrm>
          <a:custGeom>
            <a:avLst/>
            <a:gdLst/>
            <a:ahLst/>
            <a:cxnLst/>
            <a:rect l="l" t="t" r="r" b="b"/>
            <a:pathLst>
              <a:path w="1230309" h="1179559">
                <a:moveTo>
                  <a:pt x="0" y="0"/>
                </a:moveTo>
                <a:lnTo>
                  <a:pt x="1230309" y="0"/>
                </a:lnTo>
                <a:lnTo>
                  <a:pt x="1230309" y="1179559"/>
                </a:lnTo>
                <a:lnTo>
                  <a:pt x="0" y="11795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C4958-9DF9-D7AA-27F6-CB22F68BF85C}"/>
              </a:ext>
            </a:extLst>
          </p:cNvPr>
          <p:cNvSpPr txBox="1"/>
          <p:nvPr/>
        </p:nvSpPr>
        <p:spPr>
          <a:xfrm>
            <a:off x="2111581" y="540900"/>
            <a:ext cx="778863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mbria Bold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Cambria Bold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C06080-44AE-FBB3-C56F-04A7FBEBE2AF}"/>
              </a:ext>
            </a:extLst>
          </p:cNvPr>
          <p:cNvSpPr/>
          <p:nvPr/>
        </p:nvSpPr>
        <p:spPr>
          <a:xfrm>
            <a:off x="857250" y="2152650"/>
            <a:ext cx="21812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 – 3,9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FEE2-AA87-B4F7-3B97-58B0F086A050}"/>
              </a:ext>
            </a:extLst>
          </p:cNvPr>
          <p:cNvSpPr/>
          <p:nvPr/>
        </p:nvSpPr>
        <p:spPr>
          <a:xfrm>
            <a:off x="3638550" y="214312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 – 1,62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C5B991-8941-3E6D-E242-E8CF602267AF}"/>
              </a:ext>
            </a:extLst>
          </p:cNvPr>
          <p:cNvSpPr/>
          <p:nvPr/>
        </p:nvSpPr>
        <p:spPr>
          <a:xfrm>
            <a:off x="6515100" y="2133600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17,96 – 8,5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997D61-FA00-7D9D-3A30-8D6781B6CEF2}"/>
              </a:ext>
            </a:extLst>
          </p:cNvPr>
          <p:cNvSpPr/>
          <p:nvPr/>
        </p:nvSpPr>
        <p:spPr>
          <a:xfrm>
            <a:off x="9239250" y="2124075"/>
            <a:ext cx="2333625" cy="6381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4,21 – 1,08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E19E622E-BF2D-DE32-E82C-E1797799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43" y="29050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latin typeface="Times New Roman" panose="02020603050405020304" pitchFamily="18" charset="0"/>
              </a:rPr>
              <a:t>3,9</a:t>
            </a: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id="{19B901C7-1A39-F99B-A393-0855ACCF2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6215" y="42192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7DB02A40-D8DC-0912-206F-5CCA6B01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19" y="30689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070EDF30-2608-65FE-9A3A-0D6DC927C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197932"/>
            <a:ext cx="419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5CE37AE-6537-E587-8F9F-85A65B1E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2" y="4169357"/>
            <a:ext cx="381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10BC7D4F-D351-28A2-DA50-59B74260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69357"/>
            <a:ext cx="299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6" name="Line 5">
            <a:extLst>
              <a:ext uri="{FF2B5EF4-FFF2-40B4-BE49-F238E27FC236}">
                <a16:creationId xmlns:a16="http://schemas.microsoft.com/office/drawing/2014/main" id="{89336D7A-03AA-3A53-679C-12AFE66BA5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1975" y="351362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A01A932-D8C3-B1B8-6C26-44909244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21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0,91</a:t>
            </a:r>
          </a:p>
        </p:txBody>
      </p:sp>
      <p:sp>
        <p:nvSpPr>
          <p:cNvPr id="28" name="Line 10">
            <a:extLst>
              <a:ext uri="{FF2B5EF4-FFF2-40B4-BE49-F238E27FC236}">
                <a16:creationId xmlns:a16="http://schemas.microsoft.com/office/drawing/2014/main" id="{506FD9DF-D915-554A-9A57-859CD8161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6582" y="426720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29E5BF68-54C6-A4A8-3511-A972B909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0161" y="307318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01DF3F8B-8A7F-2E5A-4DDB-0D726D75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25" y="272468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2,53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1,62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2D2EDBA7-5689-AE9D-58C7-F2C8B92A4A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80875" y="3580301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2" name="Text Box 8">
            <a:extLst>
              <a:ext uri="{FF2B5EF4-FFF2-40B4-BE49-F238E27FC236}">
                <a16:creationId xmlns:a16="http://schemas.microsoft.com/office/drawing/2014/main" id="{CAE314FB-F6BD-24E9-C401-AC7834531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275" y="4308394"/>
            <a:ext cx="1676398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9,46</a:t>
            </a:r>
          </a:p>
        </p:txBody>
      </p:sp>
      <p:sp>
        <p:nvSpPr>
          <p:cNvPr id="33" name="Line 10">
            <a:extLst>
              <a:ext uri="{FF2B5EF4-FFF2-40B4-BE49-F238E27FC236}">
                <a16:creationId xmlns:a16="http://schemas.microsoft.com/office/drawing/2014/main" id="{9D3B2C14-BC8C-B406-7115-314A2C5E3D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5482" y="4333875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CD769C7-C5ED-2067-92E2-9A49D880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061" y="3139864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90FE81AB-CEAB-5062-6E48-E9094F47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25" y="2791361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17,96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   8,5</a:t>
            </a:r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D38BF0F-CB6D-6471-3BAB-8E68BFCA4E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81250" y="3608876"/>
            <a:ext cx="85092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62D19BEA-C734-3D6D-87C4-80E1F5754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1725" y="4336969"/>
            <a:ext cx="1838323" cy="6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spc="-300" dirty="0">
                <a:solidFill>
                  <a:srgbClr val="FF0000"/>
                </a:solidFill>
                <a:latin typeface="Times New Roman" panose="02020603050405020304" pitchFamily="18" charset="0"/>
              </a:rPr>
              <a:t>3,13</a:t>
            </a:r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74C33D60-3FA5-F050-A50D-F7B627146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55857" y="4362450"/>
            <a:ext cx="1340768" cy="16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8332DBEF-EB3B-5097-68B6-8588B2A12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436" y="3168439"/>
            <a:ext cx="6859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D22FAC8-82D0-C663-0165-41674496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819936"/>
            <a:ext cx="1788886" cy="155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4,21 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220" dirty="0">
                <a:latin typeface="Times New Roman" panose="02020603050405020304" pitchFamily="18" charset="0"/>
              </a:rPr>
              <a:t>1,08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build="p"/>
      <p:bldP spid="21" grpId="0" animBg="1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 uiExpand="1" build="p"/>
      <p:bldP spid="32" grpId="0"/>
      <p:bldP spid="33" grpId="0" animBg="1"/>
      <p:bldP spid="34" grpId="0"/>
      <p:bldP spid="35" grpId="0" uiExpand="1" build="p"/>
      <p:bldP spid="37" grpId="0"/>
      <p:bldP spid="38" grpId="0" animBg="1"/>
      <p:bldP spid="39" grpId="0"/>
      <p:bldP spid="4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47075" y="366286"/>
            <a:ext cx="1103639" cy="1058574"/>
          </a:xfrm>
          <a:custGeom>
            <a:avLst/>
            <a:gdLst/>
            <a:ahLst/>
            <a:cxnLst/>
            <a:rect l="l" t="t" r="r" b="b"/>
            <a:pathLst>
              <a:path w="1225171" h="1175143">
                <a:moveTo>
                  <a:pt x="0" y="0"/>
                </a:moveTo>
                <a:lnTo>
                  <a:pt x="1225171" y="0"/>
                </a:lnTo>
                <a:lnTo>
                  <a:pt x="1225171" y="1175144"/>
                </a:lnTo>
                <a:lnTo>
                  <a:pt x="0" y="1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2C978-7A34-8946-EC65-EF9F384AAE87}"/>
              </a:ext>
            </a:extLst>
          </p:cNvPr>
          <p:cNvSpPr txBox="1"/>
          <p:nvPr/>
        </p:nvSpPr>
        <p:spPr>
          <a:xfrm>
            <a:off x="1967648" y="536489"/>
            <a:ext cx="1859286" cy="615553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>
                <a:solidFill>
                  <a:srgbClr val="000000"/>
                </a:solidFill>
                <a:latin typeface="Cambria Bold"/>
              </a:rPr>
              <a:t>Đ, S?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01ACF5C-90CC-2734-69AE-122722259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18" y="15239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6,15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2,7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696F6E9C-0792-D8FA-A495-4D4A7439D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6690" y="283813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32" name="Text Box 18">
            <a:extLst>
              <a:ext uri="{FF2B5EF4-FFF2-40B4-BE49-F238E27FC236}">
                <a16:creationId xmlns:a16="http://schemas.microsoft.com/office/drawing/2014/main" id="{8CCE7B94-3CC5-46C0-3E53-8C3BF5BDE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94" y="16877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7971B102-8EB6-600A-0A2D-66871FFD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887" y="2788232"/>
            <a:ext cx="975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4,8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6BF01A-164C-072A-BF28-A34E8E90546F}"/>
              </a:ext>
            </a:extLst>
          </p:cNvPr>
          <p:cNvSpPr txBox="1"/>
          <p:nvPr/>
        </p:nvSpPr>
        <p:spPr>
          <a:xfrm>
            <a:off x="581025" y="16668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2" name="Text Box 6">
            <a:extLst>
              <a:ext uri="{FF2B5EF4-FFF2-40B4-BE49-F238E27FC236}">
                <a16:creationId xmlns:a16="http://schemas.microsoft.com/office/drawing/2014/main" id="{EE24CEF7-044F-6AC2-2CE9-E05635D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43" y="1533443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4,38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1,56</a:t>
            </a:r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8BDEDA6D-0DFE-5258-D58F-53EDA7465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3815" y="2847659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22DAF489-5F03-5DFC-541B-8E00EEFC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119" y="1697319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CAD3AE2E-ABC9-E7D9-F188-9D0B5169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162" y="279775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2,82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1072CC-DDD9-054B-4C35-5C8D41B2FDCF}"/>
              </a:ext>
            </a:extLst>
          </p:cNvPr>
          <p:cNvSpPr txBox="1"/>
          <p:nvPr/>
        </p:nvSpPr>
        <p:spPr>
          <a:xfrm>
            <a:off x="4248150" y="167640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204D231C-5CB0-A6E0-F9EA-B4010376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268" y="1562018"/>
            <a:ext cx="160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85,9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spc="-40" dirty="0">
                <a:solidFill>
                  <a:srgbClr val="002060"/>
                </a:solidFill>
                <a:latin typeface="Times New Roman" panose="02020603050405020304" pitchFamily="18" charset="0"/>
              </a:rPr>
              <a:t>5,06</a:t>
            </a:r>
          </a:p>
        </p:txBody>
      </p:sp>
      <p:sp>
        <p:nvSpPr>
          <p:cNvPr id="48" name="Line 9">
            <a:extLst>
              <a:ext uri="{FF2B5EF4-FFF2-40B4-BE49-F238E27FC236}">
                <a16:creationId xmlns:a16="http://schemas.microsoft.com/office/drawing/2014/main" id="{9B181FFB-C3F0-E432-0E91-4BB8F4562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7140" y="2857184"/>
            <a:ext cx="126208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4000">
              <a:solidFill>
                <a:srgbClr val="002060"/>
              </a:solidFill>
            </a:endParaRPr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F733382A-F062-6951-5D54-B2362FC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844" y="1725894"/>
            <a:ext cx="8071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0" name="Text Box 20">
            <a:extLst>
              <a:ext uri="{FF2B5EF4-FFF2-40B4-BE49-F238E27FC236}">
                <a16:creationId xmlns:a16="http://schemas.microsoft.com/office/drawing/2014/main" id="{1DE76E28-E92F-935B-624B-326589EE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937" y="2816807"/>
            <a:ext cx="1223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35,3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79BF8A-FFDB-FEED-867A-AFCF2C3AA0B4}"/>
              </a:ext>
            </a:extLst>
          </p:cNvPr>
          <p:cNvSpPr txBox="1"/>
          <p:nvPr/>
        </p:nvSpPr>
        <p:spPr>
          <a:xfrm>
            <a:off x="7762875" y="1704975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FB67C88-1D04-724E-B894-17990E13255D}"/>
              </a:ext>
            </a:extLst>
          </p:cNvPr>
          <p:cNvSpPr/>
          <p:nvPr/>
        </p:nvSpPr>
        <p:spPr>
          <a:xfrm>
            <a:off x="2447925" y="31051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D11DC5-5327-79CA-707F-5BA1EDA08724}"/>
              </a:ext>
            </a:extLst>
          </p:cNvPr>
          <p:cNvSpPr/>
          <p:nvPr/>
        </p:nvSpPr>
        <p:spPr>
          <a:xfrm>
            <a:off x="6448425" y="30289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660CE6-CDAC-1461-B9B0-7F80D722DD61}"/>
              </a:ext>
            </a:extLst>
          </p:cNvPr>
          <p:cNvSpPr/>
          <p:nvPr/>
        </p:nvSpPr>
        <p:spPr>
          <a:xfrm>
            <a:off x="10125075" y="29622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5BF3B57-23E7-E288-8308-07F05C0950AD}"/>
              </a:ext>
            </a:extLst>
          </p:cNvPr>
          <p:cNvSpPr/>
          <p:nvPr/>
        </p:nvSpPr>
        <p:spPr>
          <a:xfrm>
            <a:off x="2447925" y="31146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E8DD3DF-14EE-73D6-525B-5F8A2A97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769182"/>
            <a:ext cx="1247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3,45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AE655D-3E60-97A6-3C2D-1FDA51E6E897}"/>
              </a:ext>
            </a:extLst>
          </p:cNvPr>
          <p:cNvSpPr/>
          <p:nvPr/>
        </p:nvSpPr>
        <p:spPr>
          <a:xfrm>
            <a:off x="6448425" y="3038475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84EFBE-DC64-DE74-BBAB-95907A5D1906}"/>
              </a:ext>
            </a:extLst>
          </p:cNvPr>
          <p:cNvSpPr/>
          <p:nvPr/>
        </p:nvSpPr>
        <p:spPr>
          <a:xfrm>
            <a:off x="10125075" y="2952750"/>
            <a:ext cx="533400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1EFEE-F8A9-5CCA-3A7F-209B1CBAA0C5}"/>
              </a:ext>
            </a:extLst>
          </p:cNvPr>
          <p:cNvSpPr/>
          <p:nvPr/>
        </p:nvSpPr>
        <p:spPr>
          <a:xfrm>
            <a:off x="8867775" y="2305050"/>
            <a:ext cx="1276351" cy="46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5,06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C6E6F0A8-CD3B-986B-1009-21D1992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50" y="2807282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80,84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/>
      <p:bldP spid="50" grpId="1"/>
      <p:bldP spid="50" grpId="2"/>
      <p:bldP spid="55" grpId="0" animBg="1"/>
      <p:bldP spid="12" grpId="0"/>
      <p:bldP spid="12" grpId="1"/>
      <p:bldP spid="14" grpId="0" animBg="1"/>
      <p:bldP spid="15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720274" y="509939"/>
            <a:ext cx="884074" cy="847975"/>
          </a:xfrm>
          <a:custGeom>
            <a:avLst/>
            <a:gdLst/>
            <a:ahLst/>
            <a:cxnLst/>
            <a:rect l="l" t="t" r="r" b="b"/>
            <a:pathLst>
              <a:path w="1326111" h="1271962">
                <a:moveTo>
                  <a:pt x="0" y="0"/>
                </a:moveTo>
                <a:lnTo>
                  <a:pt x="1326111" y="0"/>
                </a:lnTo>
                <a:lnTo>
                  <a:pt x="1326111" y="1271962"/>
                </a:lnTo>
                <a:lnTo>
                  <a:pt x="0" y="127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61EFF-2419-913F-FECD-9B3964AF6F80}"/>
              </a:ext>
            </a:extLst>
          </p:cNvPr>
          <p:cNvSpPr txBox="1"/>
          <p:nvPr/>
        </p:nvSpPr>
        <p:spPr>
          <a:xfrm>
            <a:off x="1647839" y="369225"/>
            <a:ext cx="9219465" cy="1292662"/>
          </a:xfrm>
          <a:prstGeom prst="rect">
            <a:avLst/>
          </a:prstGeom>
          <a:solidFill>
            <a:srgbClr val="15C8FF"/>
          </a:solidFill>
        </p:spPr>
        <p:txBody>
          <a:bodyPr wrap="square" lIns="0" tIns="0" rIns="0" bIns="0" rtlCol="0" anchor="t">
            <a:spAutoFit/>
          </a:bodyPr>
          <a:lstStyle/>
          <a:p>
            <a:pPr marL="317039" lvl="1" algn="just" defTabSz="609630">
              <a:spcBef>
                <a:spcPct val="0"/>
              </a:spcBef>
              <a:defRPr/>
            </a:pPr>
            <a:r>
              <a:rPr lang="vi-VN" sz="2800" dirty="0">
                <a:solidFill>
                  <a:srgbClr val="000000"/>
                </a:solidFill>
                <a:latin typeface="Cambria Bold"/>
              </a:rPr>
              <a:t>Mai làm được 2,15 l nước mơ, Mi làm được 1,7 l nước dâu. Hỏi nước mơ Mai làm nhiều hơn nước dâu Mi làm bao nhiêu lít?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ED931C-6599-4194-BE5B-A53118091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0287" y="1695450"/>
            <a:ext cx="8067675" cy="2552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EEB714-8EED-660B-04D3-F7CF829CD8C0}"/>
              </a:ext>
            </a:extLst>
          </p:cNvPr>
          <p:cNvSpPr txBox="1"/>
          <p:nvPr/>
        </p:nvSpPr>
        <p:spPr>
          <a:xfrm>
            <a:off x="1762125" y="4552950"/>
            <a:ext cx="880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 mơ Mai làm nhiều hơn nước dâu Mi làm số lít là: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2,15 – 1,7 = 0,45 (</a:t>
            </a:r>
            <a:r>
              <a:rPr lang="vi-VN" sz="2800" b="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0,45 lít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608211" y="161588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FA8F6-2437-B0C6-C801-A9F70F0884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936" y="1351184"/>
            <a:ext cx="5352752" cy="4285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152;p1">
            <a:extLst>
              <a:ext uri="{FF2B5EF4-FFF2-40B4-BE49-F238E27FC236}">
                <a16:creationId xmlns:a16="http://schemas.microsoft.com/office/drawing/2014/main" id="{CB3229FC-42B0-4799-99D1-9E0ACCEAD1E7}"/>
              </a:ext>
            </a:extLst>
          </p:cNvPr>
          <p:cNvGrpSpPr/>
          <p:nvPr/>
        </p:nvGrpSpPr>
        <p:grpSpPr>
          <a:xfrm>
            <a:off x="0" y="-24849"/>
            <a:ext cx="12801600" cy="6890162"/>
            <a:chOff x="0" y="0"/>
            <a:chExt cx="12801600" cy="65197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0" name="Google Shape;153;p1">
              <a:extLst>
                <a:ext uri="{FF2B5EF4-FFF2-40B4-BE49-F238E27FC236}">
                  <a16:creationId xmlns:a16="http://schemas.microsoft.com/office/drawing/2014/main" id="{06343575-74C8-475F-848E-2E0C12510DE9}"/>
                </a:ext>
              </a:extLst>
            </p:cNvPr>
            <p:cNvSpPr/>
            <p:nvPr/>
          </p:nvSpPr>
          <p:spPr>
            <a:xfrm>
              <a:off x="0" y="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54;p1">
              <a:extLst>
                <a:ext uri="{FF2B5EF4-FFF2-40B4-BE49-F238E27FC236}">
                  <a16:creationId xmlns:a16="http://schemas.microsoft.com/office/drawing/2014/main" id="{AD49B983-8545-444E-9C79-E6CF0E132B60}"/>
                </a:ext>
              </a:extLst>
            </p:cNvPr>
            <p:cNvSpPr/>
            <p:nvPr/>
          </p:nvSpPr>
          <p:spPr>
            <a:xfrm>
              <a:off x="5334654" y="12009"/>
              <a:ext cx="2155924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55;p1">
              <a:extLst>
                <a:ext uri="{FF2B5EF4-FFF2-40B4-BE49-F238E27FC236}">
                  <a16:creationId xmlns:a16="http://schemas.microsoft.com/office/drawing/2014/main" id="{E6562FE1-6F26-4D96-A5A0-472EC95F4BD9}"/>
                </a:ext>
              </a:extLst>
            </p:cNvPr>
            <p:cNvSpPr/>
            <p:nvPr/>
          </p:nvSpPr>
          <p:spPr>
            <a:xfrm>
              <a:off x="10363200" y="12009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56;p1">
              <a:extLst>
                <a:ext uri="{FF2B5EF4-FFF2-40B4-BE49-F238E27FC236}">
                  <a16:creationId xmlns:a16="http://schemas.microsoft.com/office/drawing/2014/main" id="{C4B10DC3-CE5D-41CC-8AB7-8B66215C28C7}"/>
                </a:ext>
              </a:extLst>
            </p:cNvPr>
            <p:cNvSpPr/>
            <p:nvPr/>
          </p:nvSpPr>
          <p:spPr>
            <a:xfrm>
              <a:off x="2438400" y="1622323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8;p1">
              <a:extLst>
                <a:ext uri="{FF2B5EF4-FFF2-40B4-BE49-F238E27FC236}">
                  <a16:creationId xmlns:a16="http://schemas.microsoft.com/office/drawing/2014/main" id="{B54B026A-3695-4A6F-8CE7-235DBAD417EB}"/>
                </a:ext>
              </a:extLst>
            </p:cNvPr>
            <p:cNvSpPr/>
            <p:nvPr/>
          </p:nvSpPr>
          <p:spPr>
            <a:xfrm>
              <a:off x="0" y="3244646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9;p1">
              <a:extLst>
                <a:ext uri="{FF2B5EF4-FFF2-40B4-BE49-F238E27FC236}">
                  <a16:creationId xmlns:a16="http://schemas.microsoft.com/office/drawing/2014/main" id="{CBC724A1-8867-4728-9723-B10FF44AE6F0}"/>
                </a:ext>
              </a:extLst>
            </p:cNvPr>
            <p:cNvSpPr/>
            <p:nvPr/>
          </p:nvSpPr>
          <p:spPr>
            <a:xfrm>
              <a:off x="5365840" y="3244646"/>
              <a:ext cx="2114045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0;p1">
              <a:extLst>
                <a:ext uri="{FF2B5EF4-FFF2-40B4-BE49-F238E27FC236}">
                  <a16:creationId xmlns:a16="http://schemas.microsoft.com/office/drawing/2014/main" id="{7B867DA1-8801-406A-855E-7AD9598969DE}"/>
                </a:ext>
              </a:extLst>
            </p:cNvPr>
            <p:cNvSpPr/>
            <p:nvPr/>
          </p:nvSpPr>
          <p:spPr>
            <a:xfrm>
              <a:off x="10363200" y="3268160"/>
              <a:ext cx="243840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1;p1">
              <a:extLst>
                <a:ext uri="{FF2B5EF4-FFF2-40B4-BE49-F238E27FC236}">
                  <a16:creationId xmlns:a16="http://schemas.microsoft.com/office/drawing/2014/main" id="{0BDEC14F-3423-405F-81CC-2CD05EF29B32}"/>
                </a:ext>
              </a:extLst>
            </p:cNvPr>
            <p:cNvSpPr/>
            <p:nvPr/>
          </p:nvSpPr>
          <p:spPr>
            <a:xfrm>
              <a:off x="2438400" y="4866969"/>
              <a:ext cx="2927440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56;p1">
              <a:extLst>
                <a:ext uri="{FF2B5EF4-FFF2-40B4-BE49-F238E27FC236}">
                  <a16:creationId xmlns:a16="http://schemas.microsoft.com/office/drawing/2014/main" id="{5181B520-84B1-4256-984C-34D5C6D789F3}"/>
                </a:ext>
              </a:extLst>
            </p:cNvPr>
            <p:cNvSpPr/>
            <p:nvPr/>
          </p:nvSpPr>
          <p:spPr>
            <a:xfrm>
              <a:off x="7490578" y="1654134"/>
              <a:ext cx="2906053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61;p1">
              <a:extLst>
                <a:ext uri="{FF2B5EF4-FFF2-40B4-BE49-F238E27FC236}">
                  <a16:creationId xmlns:a16="http://schemas.microsoft.com/office/drawing/2014/main" id="{34011042-FD97-4A8C-9CD3-CDFD61C90F23}"/>
                </a:ext>
              </a:extLst>
            </p:cNvPr>
            <p:cNvSpPr/>
            <p:nvPr/>
          </p:nvSpPr>
          <p:spPr>
            <a:xfrm>
              <a:off x="7465549" y="4897403"/>
              <a:ext cx="2987157" cy="162232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8" name="Google Shape;29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002974">
            <a:off x="3886271" y="-208156"/>
            <a:ext cx="4419458" cy="222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9"/>
          <p:cNvSpPr txBox="1"/>
          <p:nvPr/>
        </p:nvSpPr>
        <p:spPr>
          <a:xfrm>
            <a:off x="4129548" y="254674"/>
            <a:ext cx="350004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8AFB2"/>
                </a:solidFill>
                <a:effectLst/>
                <a:uLnTx/>
                <a:uFillTx/>
                <a:latin typeface="UTM Seagull" panose="02040603050506020204" pitchFamily="18" charset="0"/>
                <a:cs typeface="Arial"/>
                <a:sym typeface="Arial"/>
              </a:rPr>
              <a:t>VỀ ĐÍCH</a:t>
            </a:r>
          </a:p>
        </p:txBody>
      </p:sp>
      <p:pic>
        <p:nvPicPr>
          <p:cNvPr id="303" name="Google Shape;303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9927" y="195783"/>
            <a:ext cx="12738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001 - 9Slide.v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557" y="1766989"/>
            <a:ext cx="1267745" cy="191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002 - 9Slide.v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92" y="4862217"/>
            <a:ext cx="1495942" cy="192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1 - 9Slide.vn">
            <a:extLst>
              <a:ext uri="{FF2B5EF4-FFF2-40B4-BE49-F238E27FC236}">
                <a16:creationId xmlns:a16="http://schemas.microsoft.com/office/drawing/2014/main" id="{F895F0CF-C5A4-4E10-B7EF-846612D319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5365" y="1931918"/>
            <a:ext cx="943796" cy="13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4 - 9Slide.vn">
            <a:extLst>
              <a:ext uri="{FF2B5EF4-FFF2-40B4-BE49-F238E27FC236}">
                <a16:creationId xmlns:a16="http://schemas.microsoft.com/office/drawing/2014/main" id="{73541659-5DED-4071-95C5-DB26E04FA10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8100000">
            <a:off x="8445488" y="5353239"/>
            <a:ext cx="917732" cy="1295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- 9Slide.vn">
            <a:extLst>
              <a:ext uri="{FF2B5EF4-FFF2-40B4-BE49-F238E27FC236}">
                <a16:creationId xmlns:a16="http://schemas.microsoft.com/office/drawing/2014/main" id="{ED8E00B0-8C7C-4F30-ABE7-2277FB138BE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26984">
            <a:off x="3199498" y="5535764"/>
            <a:ext cx="1026908" cy="101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2 - 9Slide.vn">
            <a:extLst>
              <a:ext uri="{FF2B5EF4-FFF2-40B4-BE49-F238E27FC236}">
                <a16:creationId xmlns:a16="http://schemas.microsoft.com/office/drawing/2014/main" id="{267BC572-3298-46F2-AC32-78B9C5F1EA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3303" y="2054612"/>
            <a:ext cx="830954" cy="12465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19DF8-7561-4A34-B598-2B0D2959889D}"/>
              </a:ext>
            </a:extLst>
          </p:cNvPr>
          <p:cNvSpPr txBox="1"/>
          <p:nvPr/>
        </p:nvSpPr>
        <p:spPr>
          <a:xfrm>
            <a:off x="2840240" y="2178168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80 - 60,5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AF2275-9693-430F-A747-AC0EBA8A885A}"/>
              </a:ext>
            </a:extLst>
          </p:cNvPr>
          <p:cNvSpPr txBox="1"/>
          <p:nvPr/>
        </p:nvSpPr>
        <p:spPr>
          <a:xfrm>
            <a:off x="7331782" y="217372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6,72 - 2,91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D3F83C-ECCD-417F-92AC-B377B36437A1}"/>
              </a:ext>
            </a:extLst>
          </p:cNvPr>
          <p:cNvSpPr txBox="1"/>
          <p:nvPr/>
        </p:nvSpPr>
        <p:spPr>
          <a:xfrm>
            <a:off x="2707846" y="5646807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70 - 30,7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C171F4-D3B9-4D0D-858F-268574176E94}"/>
              </a:ext>
            </a:extLst>
          </p:cNvPr>
          <p:cNvSpPr txBox="1"/>
          <p:nvPr/>
        </p:nvSpPr>
        <p:spPr>
          <a:xfrm>
            <a:off x="7399713" y="5646807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9,72 - 4,91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680B9A-A0EA-4C15-A7A9-F935BA07F3C8}"/>
              </a:ext>
            </a:extLst>
          </p:cNvPr>
          <p:cNvSpPr txBox="1"/>
          <p:nvPr/>
        </p:nvSpPr>
        <p:spPr>
          <a:xfrm>
            <a:off x="2824463" y="2310534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19,5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AAB48F-9798-4A4C-AE47-F793590B72E4}"/>
              </a:ext>
            </a:extLst>
          </p:cNvPr>
          <p:cNvSpPr txBox="1"/>
          <p:nvPr/>
        </p:nvSpPr>
        <p:spPr>
          <a:xfrm>
            <a:off x="7287886" y="2292842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3,81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0278C1-F2ED-46D7-8228-0F237CA2E44C}"/>
              </a:ext>
            </a:extLst>
          </p:cNvPr>
          <p:cNvSpPr txBox="1"/>
          <p:nvPr/>
        </p:nvSpPr>
        <p:spPr>
          <a:xfrm>
            <a:off x="2655929" y="5532093"/>
            <a:ext cx="211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39,3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341E6D3-CDC4-4C52-A563-387802E80426}"/>
              </a:ext>
            </a:extLst>
          </p:cNvPr>
          <p:cNvSpPr txBox="1"/>
          <p:nvPr/>
        </p:nvSpPr>
        <p:spPr>
          <a:xfrm>
            <a:off x="7331782" y="5624165"/>
            <a:ext cx="307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4,81</a:t>
            </a:r>
          </a:p>
        </p:txBody>
      </p:sp>
      <p:pic>
        <p:nvPicPr>
          <p:cNvPr id="38" name="Google Shape;405;p15">
            <a:extLst>
              <a:ext uri="{FF2B5EF4-FFF2-40B4-BE49-F238E27FC236}">
                <a16:creationId xmlns:a16="http://schemas.microsoft.com/office/drawing/2014/main" id="{B62B6667-64FA-4B56-B809-B839720F7BE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804419" y="458716"/>
            <a:ext cx="616338" cy="102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407;p15">
            <a:extLst>
              <a:ext uri="{FF2B5EF4-FFF2-40B4-BE49-F238E27FC236}">
                <a16:creationId xmlns:a16="http://schemas.microsoft.com/office/drawing/2014/main" id="{DCC3F85C-F885-4A5D-A705-31C1A739F6C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2144" y="-77212"/>
            <a:ext cx="408303" cy="73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8;p15">
            <a:extLst>
              <a:ext uri="{FF2B5EF4-FFF2-40B4-BE49-F238E27FC236}">
                <a16:creationId xmlns:a16="http://schemas.microsoft.com/office/drawing/2014/main" id="{757F9929-9CA9-45B5-A663-63EF685B79DE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33369" y="5925828"/>
            <a:ext cx="672870" cy="103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0305BCB-0C95-402D-8A70-B9B1001BA38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81" y="549861"/>
            <a:ext cx="2850112" cy="2932054"/>
          </a:xfrm>
          <a:prstGeom prst="rect">
            <a:avLst/>
          </a:prstGeom>
          <a:noFill/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CFEC41-C9CB-479F-AE61-611F11A81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77" y="3878741"/>
            <a:ext cx="2932054" cy="293205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47207-B135-42E1-99F6-7924D3044D25}"/>
              </a:ext>
            </a:extLst>
          </p:cNvPr>
          <p:cNvSpPr txBox="1"/>
          <p:nvPr/>
        </p:nvSpPr>
        <p:spPr>
          <a:xfrm>
            <a:off x="-2883315" y="659902"/>
            <a:ext cx="269134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Click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=&gt;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7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43281 -0.000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-46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00069 L 0.85143 -0.0111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-5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42435 -0.0074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7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35 -0.00741 L 0.8306 -0.0009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9" grpId="0"/>
      <p:bldP spid="2" grpId="0"/>
      <p:bldP spid="2" grpId="1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3617" y="1966669"/>
            <a:ext cx="10512583" cy="3217359"/>
            <a:chOff x="0" y="0"/>
            <a:chExt cx="812800" cy="33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34433"/>
            </a:xfrm>
            <a:custGeom>
              <a:avLst/>
              <a:gdLst/>
              <a:ahLst/>
              <a:cxnLst/>
              <a:rect l="l" t="t" r="r" b="b"/>
              <a:pathLst>
                <a:path w="812800" h="334433">
                  <a:moveTo>
                    <a:pt x="609600" y="0"/>
                  </a:moveTo>
                  <a:cubicBezTo>
                    <a:pt x="721824" y="0"/>
                    <a:pt x="812800" y="74865"/>
                    <a:pt x="812800" y="167216"/>
                  </a:cubicBezTo>
                  <a:cubicBezTo>
                    <a:pt x="812800" y="259567"/>
                    <a:pt x="721824" y="334433"/>
                    <a:pt x="609600" y="334433"/>
                  </a:cubicBezTo>
                  <a:lnTo>
                    <a:pt x="203200" y="334433"/>
                  </a:lnTo>
                  <a:cubicBezTo>
                    <a:pt x="90976" y="334433"/>
                    <a:pt x="0" y="259567"/>
                    <a:pt x="0" y="167216"/>
                  </a:cubicBezTo>
                  <a:cubicBezTo>
                    <a:pt x="0" y="7486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3725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40459" y="2794942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37168" y="5184028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11997" y="1533988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639685">
            <a:off x="9068937" y="337147"/>
            <a:ext cx="1484395" cy="1308123"/>
          </a:xfrm>
          <a:custGeom>
            <a:avLst/>
            <a:gdLst/>
            <a:ahLst/>
            <a:cxnLst/>
            <a:rect l="l" t="t" r="r" b="b"/>
            <a:pathLst>
              <a:path w="2226593" h="1962185">
                <a:moveTo>
                  <a:pt x="0" y="0"/>
                </a:moveTo>
                <a:lnTo>
                  <a:pt x="2226593" y="0"/>
                </a:lnTo>
                <a:lnTo>
                  <a:pt x="2226593" y="1962185"/>
                </a:lnTo>
                <a:lnTo>
                  <a:pt x="0" y="1962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98455">
            <a:off x="-551718" y="4873021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350522" y="685801"/>
            <a:ext cx="1153677" cy="1464987"/>
          </a:xfrm>
          <a:custGeom>
            <a:avLst/>
            <a:gdLst/>
            <a:ahLst/>
            <a:cxnLst/>
            <a:rect l="l" t="t" r="r" b="b"/>
            <a:pathLst>
              <a:path w="1730516" h="2197481">
                <a:moveTo>
                  <a:pt x="0" y="0"/>
                </a:moveTo>
                <a:lnTo>
                  <a:pt x="1730516" y="0"/>
                </a:lnTo>
                <a:lnTo>
                  <a:pt x="1730516" y="2197481"/>
                </a:lnTo>
                <a:lnTo>
                  <a:pt x="0" y="2197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08E6C-97FB-224A-056E-CE7C64F2F4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8509" y="649819"/>
            <a:ext cx="5889246" cy="13168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6350EBAC-4308-7AD4-E3FC-AC2784457506}"/>
              </a:ext>
            </a:extLst>
          </p:cNvPr>
          <p:cNvSpPr txBox="1"/>
          <p:nvPr/>
        </p:nvSpPr>
        <p:spPr>
          <a:xfrm>
            <a:off x="1933878" y="2581900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B8FE815-078D-88FC-8658-A31E3C11C931}"/>
              </a:ext>
            </a:extLst>
          </p:cNvPr>
          <p:cNvSpPr txBox="1"/>
          <p:nvPr/>
        </p:nvSpPr>
        <p:spPr>
          <a:xfrm>
            <a:off x="2239857" y="3754385"/>
            <a:ext cx="900074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7039" marR="0" lvl="1" indent="0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mới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455">
            <a:off x="3366266" y="-285835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26467">
            <a:off x="7491787" y="950755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59"/>
                </a:lnTo>
                <a:lnTo>
                  <a:pt x="0" y="13450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793552" y="4850503"/>
            <a:ext cx="1869101" cy="1869101"/>
          </a:xfrm>
          <a:custGeom>
            <a:avLst/>
            <a:gdLst/>
            <a:ahLst/>
            <a:cxnLst/>
            <a:rect l="l" t="t" r="r" b="b"/>
            <a:pathLst>
              <a:path w="2803652" h="2803652">
                <a:moveTo>
                  <a:pt x="0" y="0"/>
                </a:moveTo>
                <a:lnTo>
                  <a:pt x="2803652" y="0"/>
                </a:lnTo>
                <a:lnTo>
                  <a:pt x="2803652" y="2803652"/>
                </a:lnTo>
                <a:lnTo>
                  <a:pt x="0" y="2803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452131" y="274068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4" y="0"/>
                </a:lnTo>
                <a:lnTo>
                  <a:pt x="1623414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816775">
            <a:off x="4897862" y="5861123"/>
            <a:ext cx="1532713" cy="1199348"/>
          </a:xfrm>
          <a:custGeom>
            <a:avLst/>
            <a:gdLst/>
            <a:ahLst/>
            <a:cxnLst/>
            <a:rect l="l" t="t" r="r" b="b"/>
            <a:pathLst>
              <a:path w="2299070" h="1799022">
                <a:moveTo>
                  <a:pt x="0" y="0"/>
                </a:moveTo>
                <a:lnTo>
                  <a:pt x="2299070" y="0"/>
                </a:lnTo>
                <a:lnTo>
                  <a:pt x="2299070" y="1799023"/>
                </a:lnTo>
                <a:lnTo>
                  <a:pt x="0" y="17990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8000557" y="5263804"/>
            <a:ext cx="936945" cy="1042498"/>
          </a:xfrm>
          <a:custGeom>
            <a:avLst/>
            <a:gdLst/>
            <a:ahLst/>
            <a:cxnLst/>
            <a:rect l="l" t="t" r="r" b="b"/>
            <a:pathLst>
              <a:path w="1405418" h="1563747">
                <a:moveTo>
                  <a:pt x="1405417" y="0"/>
                </a:moveTo>
                <a:lnTo>
                  <a:pt x="0" y="0"/>
                </a:lnTo>
                <a:lnTo>
                  <a:pt x="0" y="1563747"/>
                </a:lnTo>
                <a:lnTo>
                  <a:pt x="1405417" y="1563747"/>
                </a:lnTo>
                <a:lnTo>
                  <a:pt x="140541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6D74DBD1-BACF-6C6F-D790-B7E222B90D27}"/>
              </a:ext>
            </a:extLst>
          </p:cNvPr>
          <p:cNvSpPr/>
          <p:nvPr/>
        </p:nvSpPr>
        <p:spPr>
          <a:xfrm flipH="1">
            <a:off x="34975" y="2554223"/>
            <a:ext cx="2822045" cy="416538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9AB2C62-34EC-044C-224F-2D9A6AAE14B8}"/>
              </a:ext>
            </a:extLst>
          </p:cNvPr>
          <p:cNvSpPr/>
          <p:nvPr/>
        </p:nvSpPr>
        <p:spPr>
          <a:xfrm>
            <a:off x="9514326" y="2602297"/>
            <a:ext cx="2760295" cy="4069231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D3D3CFF-B698-B218-5C3B-DE996BACFD35}"/>
              </a:ext>
            </a:extLst>
          </p:cNvPr>
          <p:cNvSpPr/>
          <p:nvPr/>
        </p:nvSpPr>
        <p:spPr>
          <a:xfrm>
            <a:off x="2744587" y="5131122"/>
            <a:ext cx="2119405" cy="1976345"/>
          </a:xfrm>
          <a:custGeom>
            <a:avLst/>
            <a:gdLst/>
            <a:ahLst/>
            <a:cxnLst/>
            <a:rect l="l" t="t" r="r" b="b"/>
            <a:pathLst>
              <a:path w="3179108" h="2964518">
                <a:moveTo>
                  <a:pt x="0" y="0"/>
                </a:moveTo>
                <a:lnTo>
                  <a:pt x="3179108" y="0"/>
                </a:lnTo>
                <a:lnTo>
                  <a:pt x="3179108" y="2964518"/>
                </a:lnTo>
                <a:lnTo>
                  <a:pt x="0" y="296451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DB0DAB4D-C81C-FA51-9257-135CE821CDA0}"/>
              </a:ext>
            </a:extLst>
          </p:cNvPr>
          <p:cNvSpPr/>
          <p:nvPr/>
        </p:nvSpPr>
        <p:spPr>
          <a:xfrm>
            <a:off x="7686683" y="4962164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EC49F-FA5D-3927-65EE-0B05129C2A5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5096" y="722434"/>
            <a:ext cx="11053006" cy="5054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327-76B6-1CEE-BFA9-9081858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A535-FBE6-5286-3B07-BD1497C4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0DDA7AD-7083-A28B-0D9F-6D0D0432ACB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75E92589-2769-133E-7148-DB6786CD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79" y="308076"/>
            <a:ext cx="4528577" cy="45285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C3DFF06-F36C-2ABF-19BA-D2F81DFAC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797" y="3251507"/>
            <a:ext cx="3304406" cy="36382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C92A3733-E6B1-8A10-A3CE-4943A134C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986" y="916233"/>
            <a:ext cx="3475619" cy="3886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997B57-54D1-9885-4E74-66BC7A63FF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670" y="205334"/>
            <a:ext cx="10081846" cy="1421798"/>
          </a:xfrm>
          <a:prstGeom prst="rect">
            <a:avLst/>
          </a:prstGeom>
        </p:spPr>
      </p:pic>
      <p:sp>
        <p:nvSpPr>
          <p:cNvPr id="7" name="Arrow: Right 6">
            <a:hlinkClick r:id="rId10" action="ppaction://hlinksldjump"/>
            <a:extLst>
              <a:ext uri="{FF2B5EF4-FFF2-40B4-BE49-F238E27FC236}">
                <a16:creationId xmlns:a16="http://schemas.microsoft.com/office/drawing/2014/main" id="{C6C1AFBE-218A-9F54-CC2B-9B7DF636C6B8}"/>
              </a:ext>
            </a:extLst>
          </p:cNvPr>
          <p:cNvSpPr/>
          <p:nvPr/>
        </p:nvSpPr>
        <p:spPr>
          <a:xfrm>
            <a:off x="10843491" y="6022109"/>
            <a:ext cx="821114" cy="748146"/>
          </a:xfrm>
          <a:prstGeom prst="rightArrow">
            <a:avLst/>
          </a:prstGeom>
          <a:solidFill>
            <a:srgbClr val="FFC9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7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D2447D3D-02E6-B4CF-7579-3B5386A8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DB327B-3FD6-0782-4DE8-00299320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5E86A3-5335-CFDB-7F6A-FAA02FE6DAC0}"/>
              </a:ext>
            </a:extLst>
          </p:cNvPr>
          <p:cNvGrpSpPr/>
          <p:nvPr/>
        </p:nvGrpSpPr>
        <p:grpSpPr>
          <a:xfrm>
            <a:off x="1558563" y="765018"/>
            <a:ext cx="9074237" cy="1547798"/>
            <a:chOff x="226633" y="147365"/>
            <a:chExt cx="13830686" cy="2021573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80BC218-D4C7-46BC-A63C-DF2A8483FEB6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  <a:gd name="connsiteX0" fmla="*/ 0 w 13830686"/>
                <a:gd name="connsiteY0" fmla="*/ 0 h 2021573"/>
                <a:gd name="connsiteX1" fmla="*/ 13830686 w 13830686"/>
                <a:gd name="connsiteY1" fmla="*/ 0 h 2021573"/>
                <a:gd name="connsiteX2" fmla="*/ 13830686 w 13830686"/>
                <a:gd name="connsiteY2" fmla="*/ 2021573 h 2021573"/>
                <a:gd name="connsiteX3" fmla="*/ 0 w 13830686"/>
                <a:gd name="connsiteY3" fmla="*/ 2021573 h 2021573"/>
                <a:gd name="connsiteX4" fmla="*/ 0 w 13830686"/>
                <a:gd name="connsiteY4" fmla="*/ 0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021573" fill="none" extrusionOk="0">
                  <a:moveTo>
                    <a:pt x="0" y="0"/>
                  </a:moveTo>
                  <a:cubicBezTo>
                    <a:pt x="6368383" y="-145439"/>
                    <a:pt x="12260719" y="24523"/>
                    <a:pt x="13830686" y="0"/>
                  </a:cubicBezTo>
                  <a:cubicBezTo>
                    <a:pt x="13861831" y="939101"/>
                    <a:pt x="13849996" y="1351382"/>
                    <a:pt x="13830686" y="2021573"/>
                  </a:cubicBezTo>
                  <a:cubicBezTo>
                    <a:pt x="11825697" y="1792214"/>
                    <a:pt x="4740642" y="1577037"/>
                    <a:pt x="0" y="2021573"/>
                  </a:cubicBezTo>
                  <a:cubicBezTo>
                    <a:pt x="215259" y="1173766"/>
                    <a:pt x="-39356" y="602164"/>
                    <a:pt x="0" y="0"/>
                  </a:cubicBezTo>
                  <a:close/>
                </a:path>
                <a:path w="13830686" h="2021573" stroke="0" extrusionOk="0">
                  <a:moveTo>
                    <a:pt x="0" y="0"/>
                  </a:moveTo>
                  <a:cubicBezTo>
                    <a:pt x="3767916" y="-74108"/>
                    <a:pt x="11630929" y="-110622"/>
                    <a:pt x="13830686" y="0"/>
                  </a:cubicBezTo>
                  <a:cubicBezTo>
                    <a:pt x="13840725" y="482056"/>
                    <a:pt x="13805737" y="1680511"/>
                    <a:pt x="13830686" y="2021573"/>
                  </a:cubicBezTo>
                  <a:cubicBezTo>
                    <a:pt x="8222705" y="1913522"/>
                    <a:pt x="5628889" y="2412586"/>
                    <a:pt x="0" y="2021573"/>
                  </a:cubicBezTo>
                  <a:cubicBezTo>
                    <a:pt x="121876" y="1616341"/>
                    <a:pt x="81914" y="617955"/>
                    <a:pt x="0" y="0"/>
                  </a:cubicBezTo>
                  <a:close/>
                </a:path>
                <a:path w="13830686" h="2021573" fill="none" stroke="0" extrusionOk="0">
                  <a:moveTo>
                    <a:pt x="0" y="0"/>
                  </a:moveTo>
                  <a:cubicBezTo>
                    <a:pt x="6503045" y="-162852"/>
                    <a:pt x="12533069" y="75315"/>
                    <a:pt x="13830686" y="0"/>
                  </a:cubicBezTo>
                  <a:cubicBezTo>
                    <a:pt x="13882289" y="866300"/>
                    <a:pt x="13931276" y="1467422"/>
                    <a:pt x="13830686" y="2021573"/>
                  </a:cubicBezTo>
                  <a:cubicBezTo>
                    <a:pt x="11117467" y="1502892"/>
                    <a:pt x="5151511" y="1034808"/>
                    <a:pt x="0" y="2021573"/>
                  </a:cubicBezTo>
                  <a:cubicBezTo>
                    <a:pt x="212503" y="1205564"/>
                    <a:pt x="-54722" y="52261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074237"/>
                        <a:gd name="connsiteY0" fmla="*/ 0 h 1547797"/>
                        <a:gd name="connsiteX1" fmla="*/ 9074237 w 9074237"/>
                        <a:gd name="connsiteY1" fmla="*/ 0 h 1547797"/>
                        <a:gd name="connsiteX2" fmla="*/ 9074237 w 9074237"/>
                        <a:gd name="connsiteY2" fmla="*/ 1547797 h 1547797"/>
                        <a:gd name="connsiteX3" fmla="*/ 0 w 9074237"/>
                        <a:gd name="connsiteY3" fmla="*/ 1547797 h 1547797"/>
                        <a:gd name="connsiteX4" fmla="*/ 0 w 9074237"/>
                        <a:gd name="connsiteY4" fmla="*/ 0 h 154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74237" h="1547797" fill="none" extrusionOk="0">
                          <a:moveTo>
                            <a:pt x="0" y="0"/>
                          </a:moveTo>
                          <a:cubicBezTo>
                            <a:pt x="4145116" y="-133017"/>
                            <a:pt x="8118801" y="-123057"/>
                            <a:pt x="9074237" y="0"/>
                          </a:cubicBezTo>
                          <a:cubicBezTo>
                            <a:pt x="9129671" y="665863"/>
                            <a:pt x="9143623" y="1053140"/>
                            <a:pt x="9074237" y="1547797"/>
                          </a:cubicBezTo>
                          <a:cubicBezTo>
                            <a:pt x="7467587" y="1545596"/>
                            <a:pt x="3185324" y="1418026"/>
                            <a:pt x="0" y="1547797"/>
                          </a:cubicBezTo>
                          <a:cubicBezTo>
                            <a:pt x="122536" y="964011"/>
                            <a:pt x="-31985" y="452964"/>
                            <a:pt x="0" y="0"/>
                          </a:cubicBezTo>
                          <a:close/>
                        </a:path>
                        <a:path w="9074237" h="1547797" stroke="0" extrusionOk="0">
                          <a:moveTo>
                            <a:pt x="0" y="0"/>
                          </a:moveTo>
                          <a:cubicBezTo>
                            <a:pt x="2180241" y="-157587"/>
                            <a:pt x="7515209" y="-63908"/>
                            <a:pt x="9074237" y="0"/>
                          </a:cubicBezTo>
                          <a:cubicBezTo>
                            <a:pt x="9093700" y="383213"/>
                            <a:pt x="9036734" y="1322580"/>
                            <a:pt x="9074237" y="1547797"/>
                          </a:cubicBezTo>
                          <a:cubicBezTo>
                            <a:pt x="5197410" y="1446799"/>
                            <a:pt x="3416549" y="1668853"/>
                            <a:pt x="0" y="1547797"/>
                          </a:cubicBezTo>
                          <a:cubicBezTo>
                            <a:pt x="137812" y="1254501"/>
                            <a:pt x="53474" y="40323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A32A4C-554F-8423-CFBD-E7FEAA605B0F}"/>
                </a:ext>
              </a:extLst>
            </p:cNvPr>
            <p:cNvSpPr txBox="1"/>
            <p:nvPr/>
          </p:nvSpPr>
          <p:spPr>
            <a:xfrm>
              <a:off x="435239" y="154341"/>
              <a:ext cx="13622080" cy="1567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2,46 + 3,32 = ?</a:t>
              </a:r>
              <a:endParaRPr kumimoji="0" lang="en-US" altLang="en-US" sz="72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4D7815-B250-3911-69AE-62D4A55CAF60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C00260-54A4-5B0F-6773-30F7A17F681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8E232-9ADB-FB58-81C0-F14BC9A35677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5,78</a:t>
              </a:r>
            </a:p>
          </p:txBody>
        </p:sp>
      </p:grpSp>
      <p:pic>
        <p:nvPicPr>
          <p:cNvPr id="31" name="Picture 30">
            <a:hlinkClick r:id="rId4" action="ppaction://hlinksldjump"/>
            <a:extLst>
              <a:ext uri="{FF2B5EF4-FFF2-40B4-BE49-F238E27FC236}">
                <a16:creationId xmlns:a16="http://schemas.microsoft.com/office/drawing/2014/main" id="{CA1B5718-EB13-8337-F840-71B0D588F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2" y="35965"/>
            <a:ext cx="2340131" cy="23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AFAFB9B8-D406-9B77-C252-92AABA0AA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7A71E-EF2B-4B1F-C313-48A16EBC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C203-BFC2-EAA2-BE37-B58799863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7AA28C-64C0-059E-3464-A8C481A0A2D4}"/>
              </a:ext>
            </a:extLst>
          </p:cNvPr>
          <p:cNvGrpSpPr/>
          <p:nvPr/>
        </p:nvGrpSpPr>
        <p:grpSpPr>
          <a:xfrm>
            <a:off x="1414461" y="590548"/>
            <a:ext cx="9941179" cy="1831955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F53AEAE8-0AD4-6888-79B0-0F078F72C155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73088" y="57713"/>
                    <a:pt x="7697833" y="393858"/>
                    <a:pt x="13830686" y="0"/>
                  </a:cubicBezTo>
                  <a:cubicBezTo>
                    <a:pt x="13488826" y="638459"/>
                    <a:pt x="13660740" y="1671403"/>
                    <a:pt x="13830686" y="2392709"/>
                  </a:cubicBezTo>
                  <a:cubicBezTo>
                    <a:pt x="7983195" y="1918757"/>
                    <a:pt x="3170592" y="1894435"/>
                    <a:pt x="0" y="2392709"/>
                  </a:cubicBezTo>
                  <a:cubicBezTo>
                    <a:pt x="110499" y="1533973"/>
                    <a:pt x="113022" y="578267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929082" y="21387"/>
                    <a:pt x="10842112" y="-176408"/>
                    <a:pt x="13830686" y="0"/>
                  </a:cubicBezTo>
                  <a:cubicBezTo>
                    <a:pt x="13622398" y="213918"/>
                    <a:pt x="13876294" y="1560015"/>
                    <a:pt x="13830686" y="2392709"/>
                  </a:cubicBezTo>
                  <a:cubicBezTo>
                    <a:pt x="9238821" y="2292668"/>
                    <a:pt x="3544826" y="2859264"/>
                    <a:pt x="0" y="2392709"/>
                  </a:cubicBezTo>
                  <a:cubicBezTo>
                    <a:pt x="1990" y="1696266"/>
                    <a:pt x="119136" y="1180249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58942" y="-570163"/>
                    <a:pt x="8528338" y="144514"/>
                    <a:pt x="13830686" y="0"/>
                  </a:cubicBezTo>
                  <a:cubicBezTo>
                    <a:pt x="13543157" y="436188"/>
                    <a:pt x="13827388" y="1746562"/>
                    <a:pt x="13830686" y="2392709"/>
                  </a:cubicBezTo>
                  <a:cubicBezTo>
                    <a:pt x="6825403" y="1747182"/>
                    <a:pt x="3959648" y="2072501"/>
                    <a:pt x="0" y="2392709"/>
                  </a:cubicBezTo>
                  <a:cubicBezTo>
                    <a:pt x="74967" y="1574091"/>
                    <a:pt x="7085" y="447560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5080311" y="27829"/>
                    <a:pt x="7861834" y="435849"/>
                    <a:pt x="13830686" y="0"/>
                  </a:cubicBezTo>
                  <a:cubicBezTo>
                    <a:pt x="13550519" y="532362"/>
                    <a:pt x="13719729" y="1736837"/>
                    <a:pt x="13830686" y="2392709"/>
                  </a:cubicBezTo>
                  <a:cubicBezTo>
                    <a:pt x="7382261" y="2035064"/>
                    <a:pt x="3313526" y="1695071"/>
                    <a:pt x="0" y="2392709"/>
                  </a:cubicBezTo>
                  <a:cubicBezTo>
                    <a:pt x="101087" y="1582141"/>
                    <a:pt x="59805" y="48834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  <a:gd name="connsiteX0" fmla="*/ 0 w 9941179"/>
                        <a:gd name="connsiteY0" fmla="*/ 0 h 1831954"/>
                        <a:gd name="connsiteX1" fmla="*/ 9941179 w 9941179"/>
                        <a:gd name="connsiteY1" fmla="*/ 0 h 1831954"/>
                        <a:gd name="connsiteX2" fmla="*/ 9941179 w 9941179"/>
                        <a:gd name="connsiteY2" fmla="*/ 1831954 h 1831954"/>
                        <a:gd name="connsiteX3" fmla="*/ 0 w 9941179"/>
                        <a:gd name="connsiteY3" fmla="*/ 1831954 h 1831954"/>
                        <a:gd name="connsiteX4" fmla="*/ 0 w 9941179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941179" h="1831954" fill="none" extrusionOk="0">
                          <a:moveTo>
                            <a:pt x="0" y="0"/>
                          </a:moveTo>
                          <a:cubicBezTo>
                            <a:pt x="3522662" y="13236"/>
                            <a:pt x="5579616" y="220710"/>
                            <a:pt x="9941179" y="0"/>
                          </a:cubicBezTo>
                          <a:cubicBezTo>
                            <a:pt x="9753016" y="409045"/>
                            <a:pt x="9863374" y="1292874"/>
                            <a:pt x="9941179" y="1831954"/>
                          </a:cubicBezTo>
                          <a:cubicBezTo>
                            <a:pt x="5361794" y="1673650"/>
                            <a:pt x="2306044" y="1519885"/>
                            <a:pt x="0" y="1831954"/>
                          </a:cubicBezTo>
                          <a:cubicBezTo>
                            <a:pt x="56957" y="1246137"/>
                            <a:pt x="45065" y="399478"/>
                            <a:pt x="0" y="0"/>
                          </a:cubicBezTo>
                          <a:close/>
                        </a:path>
                        <a:path w="9941179" h="1831954" stroke="0" extrusionOk="0">
                          <a:moveTo>
                            <a:pt x="0" y="0"/>
                          </a:moveTo>
                          <a:cubicBezTo>
                            <a:pt x="4562121" y="-115567"/>
                            <a:pt x="7604808" y="-104212"/>
                            <a:pt x="9941179" y="0"/>
                          </a:cubicBezTo>
                          <a:cubicBezTo>
                            <a:pt x="9832191" y="204582"/>
                            <a:pt x="9956934" y="1220821"/>
                            <a:pt x="9941179" y="1831954"/>
                          </a:cubicBezTo>
                          <a:cubicBezTo>
                            <a:pt x="6558069" y="1748384"/>
                            <a:pt x="2488370" y="2154104"/>
                            <a:pt x="0" y="1831954"/>
                          </a:cubicBezTo>
                          <a:cubicBezTo>
                            <a:pt x="44711" y="1310315"/>
                            <a:pt x="85597" y="895324"/>
                            <a:pt x="0" y="0"/>
                          </a:cubicBezTo>
                          <a:close/>
                        </a:path>
                        <a:path w="9941179" h="1831954" fill="none" stroke="0" extrusionOk="0">
                          <a:moveTo>
                            <a:pt x="0" y="0"/>
                          </a:moveTo>
                          <a:cubicBezTo>
                            <a:pt x="3316226" y="-138237"/>
                            <a:pt x="5852807" y="-47244"/>
                            <a:pt x="9941179" y="0"/>
                          </a:cubicBezTo>
                          <a:cubicBezTo>
                            <a:pt x="9729406" y="319122"/>
                            <a:pt x="9938407" y="1407088"/>
                            <a:pt x="9941179" y="1831954"/>
                          </a:cubicBezTo>
                          <a:cubicBezTo>
                            <a:pt x="4867722" y="1461919"/>
                            <a:pt x="2530903" y="1271590"/>
                            <a:pt x="0" y="1831954"/>
                          </a:cubicBezTo>
                          <a:cubicBezTo>
                            <a:pt x="71610" y="1217441"/>
                            <a:pt x="25998" y="34614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FC56B7-C1C2-4698-C71F-965CD88242D8}"/>
                </a:ext>
              </a:extLst>
            </p:cNvPr>
            <p:cNvSpPr txBox="1"/>
            <p:nvPr/>
          </p:nvSpPr>
          <p:spPr>
            <a:xfrm>
              <a:off x="433959" y="182293"/>
              <a:ext cx="13622080" cy="1447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7,91 + 6,8 = ?</a:t>
              </a:r>
              <a:endParaRPr kumimoji="0" lang="en-US" altLang="en-US" sz="66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hlinkClick r:id="rId4" action="ppaction://hlinksldjump"/>
            <a:extLst>
              <a:ext uri="{FF2B5EF4-FFF2-40B4-BE49-F238E27FC236}">
                <a16:creationId xmlns:a16="http://schemas.microsoft.com/office/drawing/2014/main" id="{E20E4229-8E75-4120-170C-7F23BF238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299" y="12194"/>
            <a:ext cx="2353260" cy="25910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F5E20BE-1B1A-BC45-6F34-7812B2E163FA}"/>
              </a:ext>
            </a:extLst>
          </p:cNvPr>
          <p:cNvGrpSpPr/>
          <p:nvPr/>
        </p:nvGrpSpPr>
        <p:grpSpPr>
          <a:xfrm>
            <a:off x="3782651" y="2965861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825520-FE0B-7946-000A-1257AB4C83F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97C88-7928-C7BB-0F31-F8EF3489A582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14,71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33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29" descr="Background pattern&#10;&#10;Description automatically generated">
            <a:extLst>
              <a:ext uri="{FF2B5EF4-FFF2-40B4-BE49-F238E27FC236}">
                <a16:creationId xmlns:a16="http://schemas.microsoft.com/office/drawing/2014/main" id="{5E2182FA-D99F-4828-B6C5-01916BF6F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8"/>
            <a:ext cx="12192000" cy="6836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4F520-5AA4-168A-355D-ACE411EC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0328-F4E4-1008-5AD5-B6ADC2BCA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7BF833-8A77-420D-8F1D-4BF9F61E359D}"/>
              </a:ext>
            </a:extLst>
          </p:cNvPr>
          <p:cNvGrpSpPr/>
          <p:nvPr/>
        </p:nvGrpSpPr>
        <p:grpSpPr>
          <a:xfrm>
            <a:off x="1662566" y="609542"/>
            <a:ext cx="9732821" cy="1831210"/>
            <a:chOff x="226633" y="-47311"/>
            <a:chExt cx="13830686" cy="2392709"/>
          </a:xfrm>
        </p:grpSpPr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2AD5F198-C3EC-5ACE-34A4-70C41A491ED7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  <a:gd name="connsiteX0" fmla="*/ 0 w 13830686"/>
                <a:gd name="connsiteY0" fmla="*/ 0 h 2392709"/>
                <a:gd name="connsiteX1" fmla="*/ 13830686 w 13830686"/>
                <a:gd name="connsiteY1" fmla="*/ 0 h 2392709"/>
                <a:gd name="connsiteX2" fmla="*/ 13830686 w 13830686"/>
                <a:gd name="connsiteY2" fmla="*/ 2392709 h 2392709"/>
                <a:gd name="connsiteX3" fmla="*/ 0 w 13830686"/>
                <a:gd name="connsiteY3" fmla="*/ 2392709 h 2392709"/>
                <a:gd name="connsiteX4" fmla="*/ 0 w 13830686"/>
                <a:gd name="connsiteY4" fmla="*/ 0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30686" h="2392709" fill="none" extrusionOk="0">
                  <a:moveTo>
                    <a:pt x="0" y="0"/>
                  </a:moveTo>
                  <a:cubicBezTo>
                    <a:pt x="4909930" y="-45935"/>
                    <a:pt x="7708067" y="298029"/>
                    <a:pt x="13830686" y="0"/>
                  </a:cubicBezTo>
                  <a:cubicBezTo>
                    <a:pt x="13600560" y="482495"/>
                    <a:pt x="13424313" y="1654463"/>
                    <a:pt x="13830686" y="2392709"/>
                  </a:cubicBezTo>
                  <a:cubicBezTo>
                    <a:pt x="7649421" y="2133745"/>
                    <a:pt x="2855227" y="1501331"/>
                    <a:pt x="0" y="2392709"/>
                  </a:cubicBezTo>
                  <a:cubicBezTo>
                    <a:pt x="161468" y="1533688"/>
                    <a:pt x="139704" y="546838"/>
                    <a:pt x="0" y="0"/>
                  </a:cubicBezTo>
                  <a:close/>
                </a:path>
                <a:path w="13830686" h="2392709" stroke="0" extrusionOk="0">
                  <a:moveTo>
                    <a:pt x="0" y="0"/>
                  </a:moveTo>
                  <a:cubicBezTo>
                    <a:pt x="6287277" y="-172016"/>
                    <a:pt x="11489979" y="-211927"/>
                    <a:pt x="13830686" y="0"/>
                  </a:cubicBezTo>
                  <a:cubicBezTo>
                    <a:pt x="13671223" y="305708"/>
                    <a:pt x="13999142" y="1490249"/>
                    <a:pt x="13830686" y="2392709"/>
                  </a:cubicBezTo>
                  <a:cubicBezTo>
                    <a:pt x="9066587" y="2273305"/>
                    <a:pt x="3560887" y="2771795"/>
                    <a:pt x="0" y="2392709"/>
                  </a:cubicBezTo>
                  <a:cubicBezTo>
                    <a:pt x="-40447" y="1699499"/>
                    <a:pt x="120624" y="133599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163082" y="-644917"/>
                    <a:pt x="8500727" y="64560"/>
                    <a:pt x="13830686" y="0"/>
                  </a:cubicBezTo>
                  <a:cubicBezTo>
                    <a:pt x="13592021" y="519570"/>
                    <a:pt x="13828263" y="1637894"/>
                    <a:pt x="13830686" y="2392709"/>
                  </a:cubicBezTo>
                  <a:cubicBezTo>
                    <a:pt x="7103536" y="1911291"/>
                    <a:pt x="3818679" y="2635406"/>
                    <a:pt x="0" y="2392709"/>
                  </a:cubicBezTo>
                  <a:cubicBezTo>
                    <a:pt x="109157" y="1584997"/>
                    <a:pt x="-39446" y="421768"/>
                    <a:pt x="0" y="0"/>
                  </a:cubicBezTo>
                  <a:close/>
                </a:path>
                <a:path w="13830686" h="2392709" fill="none" stroke="0" extrusionOk="0">
                  <a:moveTo>
                    <a:pt x="0" y="0"/>
                  </a:moveTo>
                  <a:cubicBezTo>
                    <a:pt x="4823965" y="-133961"/>
                    <a:pt x="8157110" y="188065"/>
                    <a:pt x="13830686" y="0"/>
                  </a:cubicBezTo>
                  <a:cubicBezTo>
                    <a:pt x="13515958" y="426323"/>
                    <a:pt x="13543848" y="1714408"/>
                    <a:pt x="13830686" y="2392709"/>
                  </a:cubicBezTo>
                  <a:cubicBezTo>
                    <a:pt x="7119094" y="2170795"/>
                    <a:pt x="3237251" y="1497226"/>
                    <a:pt x="0" y="2392709"/>
                  </a:cubicBezTo>
                  <a:cubicBezTo>
                    <a:pt x="194004" y="1469880"/>
                    <a:pt x="125369" y="492446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  <a:gd name="connsiteX0" fmla="*/ 0 w 3893252"/>
                        <a:gd name="connsiteY0" fmla="*/ 0 h 1831954"/>
                        <a:gd name="connsiteX1" fmla="*/ 3893252 w 3893252"/>
                        <a:gd name="connsiteY1" fmla="*/ 0 h 1831954"/>
                        <a:gd name="connsiteX2" fmla="*/ 3893252 w 3893252"/>
                        <a:gd name="connsiteY2" fmla="*/ 1831954 h 1831954"/>
                        <a:gd name="connsiteX3" fmla="*/ 0 w 3893252"/>
                        <a:gd name="connsiteY3" fmla="*/ 1831954 h 1831954"/>
                        <a:gd name="connsiteX4" fmla="*/ 0 w 3893252"/>
                        <a:gd name="connsiteY4" fmla="*/ 0 h 18319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3252" h="1831954" fill="none" extrusionOk="0">
                          <a:moveTo>
                            <a:pt x="0" y="0"/>
                          </a:moveTo>
                          <a:cubicBezTo>
                            <a:pt x="1335524" y="-106145"/>
                            <a:pt x="2240046" y="-83177"/>
                            <a:pt x="3893252" y="0"/>
                          </a:cubicBezTo>
                          <a:cubicBezTo>
                            <a:pt x="3837990" y="335732"/>
                            <a:pt x="3812923" y="1292575"/>
                            <a:pt x="3893252" y="1831954"/>
                          </a:cubicBezTo>
                          <a:cubicBezTo>
                            <a:pt x="2030697" y="1803804"/>
                            <a:pt x="860925" y="1523711"/>
                            <a:pt x="0" y="1831954"/>
                          </a:cubicBezTo>
                          <a:cubicBezTo>
                            <a:pt x="44266" y="1183918"/>
                            <a:pt x="36324" y="409513"/>
                            <a:pt x="0" y="0"/>
                          </a:cubicBezTo>
                          <a:close/>
                        </a:path>
                        <a:path w="3893252" h="1831954" stroke="0" extrusionOk="0">
                          <a:moveTo>
                            <a:pt x="0" y="0"/>
                          </a:moveTo>
                          <a:cubicBezTo>
                            <a:pt x="1728195" y="-165232"/>
                            <a:pt x="3081647" y="-98353"/>
                            <a:pt x="3893252" y="0"/>
                          </a:cubicBezTo>
                          <a:cubicBezTo>
                            <a:pt x="3854847" y="250646"/>
                            <a:pt x="3926130" y="1198589"/>
                            <a:pt x="3893252" y="1831954"/>
                          </a:cubicBezTo>
                          <a:cubicBezTo>
                            <a:pt x="2490700" y="1727274"/>
                            <a:pt x="928894" y="2011770"/>
                            <a:pt x="0" y="1831954"/>
                          </a:cubicBezTo>
                          <a:cubicBezTo>
                            <a:pt x="12282" y="1317382"/>
                            <a:pt x="33835" y="950414"/>
                            <a:pt x="0" y="0"/>
                          </a:cubicBezTo>
                          <a:close/>
                        </a:path>
                        <a:path w="3893252" h="1831954" fill="none" stroke="0" extrusionOk="0">
                          <a:moveTo>
                            <a:pt x="0" y="0"/>
                          </a:moveTo>
                          <a:cubicBezTo>
                            <a:pt x="1323997" y="-139308"/>
                            <a:pt x="2337457" y="-31219"/>
                            <a:pt x="3893252" y="0"/>
                          </a:cubicBezTo>
                          <a:cubicBezTo>
                            <a:pt x="3816278" y="325109"/>
                            <a:pt x="3892359" y="1347769"/>
                            <a:pt x="3893252" y="1831954"/>
                          </a:cubicBezTo>
                          <a:cubicBezTo>
                            <a:pt x="1960164" y="1790603"/>
                            <a:pt x="939204" y="1671194"/>
                            <a:pt x="0" y="1831954"/>
                          </a:cubicBezTo>
                          <a:cubicBezTo>
                            <a:pt x="35753" y="1222409"/>
                            <a:pt x="6974" y="33060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0D12FE-568C-C6C9-2AB3-C57A43898413}"/>
                </a:ext>
              </a:extLst>
            </p:cNvPr>
            <p:cNvSpPr txBox="1"/>
            <p:nvPr/>
          </p:nvSpPr>
          <p:spPr>
            <a:xfrm>
              <a:off x="431906" y="114125"/>
              <a:ext cx="13356580" cy="100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-15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22,67 + 5,287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151F703-8AA2-0B68-BF15-F42481487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0" y="294195"/>
            <a:ext cx="1876329" cy="209816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4E7D0B5-C49F-3CB9-1C62-B93F5E0CA602}"/>
              </a:ext>
            </a:extLst>
          </p:cNvPr>
          <p:cNvGrpSpPr/>
          <p:nvPr/>
        </p:nvGrpSpPr>
        <p:grpSpPr>
          <a:xfrm>
            <a:off x="4497026" y="35278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8F59D4-4B22-4FCD-729F-92FA76817C9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7DAF35-301A-2FEE-E105-D504216E5533}"/>
                </a:ext>
              </a:extLst>
            </p:cNvPr>
            <p:cNvSpPr txBox="1"/>
            <p:nvPr/>
          </p:nvSpPr>
          <p:spPr>
            <a:xfrm>
              <a:off x="7096873" y="2969980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27,957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49987">
            <a:off x="1160285" y="4732239"/>
            <a:ext cx="2338491" cy="2098795"/>
          </a:xfrm>
          <a:custGeom>
            <a:avLst/>
            <a:gdLst/>
            <a:ahLst/>
            <a:cxnLst/>
            <a:rect l="l" t="t" r="r" b="b"/>
            <a:pathLst>
              <a:path w="3507736" h="3148193">
                <a:moveTo>
                  <a:pt x="0" y="0"/>
                </a:moveTo>
                <a:lnTo>
                  <a:pt x="3507736" y="0"/>
                </a:lnTo>
                <a:lnTo>
                  <a:pt x="3507736" y="3148193"/>
                </a:lnTo>
                <a:lnTo>
                  <a:pt x="0" y="3148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546559">
            <a:off x="6774830" y="168814"/>
            <a:ext cx="1807926" cy="1609054"/>
          </a:xfrm>
          <a:custGeom>
            <a:avLst/>
            <a:gdLst/>
            <a:ahLst/>
            <a:cxnLst/>
            <a:rect l="l" t="t" r="r" b="b"/>
            <a:pathLst>
              <a:path w="2711889" h="2413581">
                <a:moveTo>
                  <a:pt x="0" y="0"/>
                </a:moveTo>
                <a:lnTo>
                  <a:pt x="2711889" y="0"/>
                </a:lnTo>
                <a:lnTo>
                  <a:pt x="2711889" y="2413580"/>
                </a:lnTo>
                <a:lnTo>
                  <a:pt x="0" y="2413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699922">
            <a:off x="7659277" y="5341357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-832994">
            <a:off x="10526936" y="1245735"/>
            <a:ext cx="1958529" cy="2410498"/>
          </a:xfrm>
          <a:custGeom>
            <a:avLst/>
            <a:gdLst/>
            <a:ahLst/>
            <a:cxnLst/>
            <a:rect l="l" t="t" r="r" b="b"/>
            <a:pathLst>
              <a:path w="2937794" h="3615747">
                <a:moveTo>
                  <a:pt x="0" y="0"/>
                </a:moveTo>
                <a:lnTo>
                  <a:pt x="2937794" y="0"/>
                </a:lnTo>
                <a:lnTo>
                  <a:pt x="2937794" y="3615747"/>
                </a:lnTo>
                <a:lnTo>
                  <a:pt x="0" y="36157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872376">
            <a:off x="776370" y="-33328"/>
            <a:ext cx="2850226" cy="1866898"/>
          </a:xfrm>
          <a:custGeom>
            <a:avLst/>
            <a:gdLst/>
            <a:ahLst/>
            <a:cxnLst/>
            <a:rect l="l" t="t" r="r" b="b"/>
            <a:pathLst>
              <a:path w="4275339" h="2800347">
                <a:moveTo>
                  <a:pt x="0" y="0"/>
                </a:moveTo>
                <a:lnTo>
                  <a:pt x="4275339" y="0"/>
                </a:lnTo>
                <a:lnTo>
                  <a:pt x="4275339" y="2800347"/>
                </a:lnTo>
                <a:lnTo>
                  <a:pt x="0" y="2800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1286" y="3270197"/>
            <a:ext cx="1593419" cy="1191081"/>
          </a:xfrm>
          <a:custGeom>
            <a:avLst/>
            <a:gdLst/>
            <a:ahLst/>
            <a:cxnLst/>
            <a:rect l="l" t="t" r="r" b="b"/>
            <a:pathLst>
              <a:path w="2390129" h="1786622">
                <a:moveTo>
                  <a:pt x="0" y="0"/>
                </a:moveTo>
                <a:lnTo>
                  <a:pt x="2390129" y="0"/>
                </a:lnTo>
                <a:lnTo>
                  <a:pt x="2390129" y="1786622"/>
                </a:lnTo>
                <a:lnTo>
                  <a:pt x="0" y="17866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0201466" y="4717429"/>
            <a:ext cx="2609469" cy="27432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639685">
            <a:off x="9268190" y="368092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798455">
            <a:off x="4429805" y="391117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5"/>
                </a:lnTo>
                <a:lnTo>
                  <a:pt x="0" y="196457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261530" y="418505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8"/>
                </a:lnTo>
                <a:lnTo>
                  <a:pt x="0" y="21197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113735" y="1441853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8"/>
                </a:lnTo>
                <a:lnTo>
                  <a:pt x="0" y="206147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755856">
            <a:off x="5129981" y="5793265"/>
            <a:ext cx="1141764" cy="893431"/>
          </a:xfrm>
          <a:custGeom>
            <a:avLst/>
            <a:gdLst/>
            <a:ahLst/>
            <a:cxnLst/>
            <a:rect l="l" t="t" r="r" b="b"/>
            <a:pathLst>
              <a:path w="1712646" h="1340146">
                <a:moveTo>
                  <a:pt x="0" y="0"/>
                </a:moveTo>
                <a:lnTo>
                  <a:pt x="1712646" y="0"/>
                </a:lnTo>
                <a:lnTo>
                  <a:pt x="1712646" y="1340145"/>
                </a:lnTo>
                <a:lnTo>
                  <a:pt x="0" y="13401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79BAC-1809-E49F-6FF7-7557648D95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" y="-102568"/>
            <a:ext cx="1162945" cy="1162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1E571-8BFA-2205-E599-A9235C6DF5E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0326" y="1181216"/>
            <a:ext cx="3505504" cy="1048603"/>
          </a:xfrm>
          <a:prstGeom prst="rect">
            <a:avLst/>
          </a:prstGeom>
        </p:spPr>
      </p:pic>
      <p:pic>
        <p:nvPicPr>
          <p:cNvPr id="17" name="Picture 16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D26AFECC-B5CB-381B-D8C4-209D178B069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2224078"/>
            <a:ext cx="7781925" cy="35337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C9251C-87C2-1AFD-8049-3787A539DBF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2591" y="1870656"/>
            <a:ext cx="2341067" cy="124978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BF92AE70-E303-6C8C-A4DC-E8528A14739D}"/>
              </a:ext>
            </a:extLst>
          </p:cNvPr>
          <p:cNvSpPr txBox="1"/>
          <p:nvPr/>
        </p:nvSpPr>
        <p:spPr>
          <a:xfrm>
            <a:off x="3411129" y="0"/>
            <a:ext cx="3927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685">
            <a:off x="7947230" y="902831"/>
            <a:ext cx="1017539" cy="896707"/>
          </a:xfrm>
          <a:custGeom>
            <a:avLst/>
            <a:gdLst/>
            <a:ahLst/>
            <a:cxnLst/>
            <a:rect l="l" t="t" r="r" b="b"/>
            <a:pathLst>
              <a:path w="1526309" h="1345060">
                <a:moveTo>
                  <a:pt x="0" y="0"/>
                </a:moveTo>
                <a:lnTo>
                  <a:pt x="1526309" y="0"/>
                </a:lnTo>
                <a:lnTo>
                  <a:pt x="1526309" y="1345060"/>
                </a:lnTo>
                <a:lnTo>
                  <a:pt x="0" y="1345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798455">
            <a:off x="3785979" y="229474"/>
            <a:ext cx="1103436" cy="1309716"/>
          </a:xfrm>
          <a:custGeom>
            <a:avLst/>
            <a:gdLst/>
            <a:ahLst/>
            <a:cxnLst/>
            <a:rect l="l" t="t" r="r" b="b"/>
            <a:pathLst>
              <a:path w="1655154" h="1964574">
                <a:moveTo>
                  <a:pt x="0" y="0"/>
                </a:moveTo>
                <a:lnTo>
                  <a:pt x="1655154" y="0"/>
                </a:lnTo>
                <a:lnTo>
                  <a:pt x="1655154" y="1964574"/>
                </a:lnTo>
                <a:lnTo>
                  <a:pt x="0" y="1964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50158" y="3837223"/>
            <a:ext cx="1413185" cy="1413185"/>
          </a:xfrm>
          <a:custGeom>
            <a:avLst/>
            <a:gdLst/>
            <a:ahLst/>
            <a:cxnLst/>
            <a:rect l="l" t="t" r="r" b="b"/>
            <a:pathLst>
              <a:path w="2119778" h="2119778">
                <a:moveTo>
                  <a:pt x="0" y="0"/>
                </a:moveTo>
                <a:lnTo>
                  <a:pt x="2119778" y="0"/>
                </a:lnTo>
                <a:lnTo>
                  <a:pt x="2119778" y="2119779"/>
                </a:lnTo>
                <a:lnTo>
                  <a:pt x="0" y="2119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42270" y="816445"/>
            <a:ext cx="1082276" cy="1374319"/>
          </a:xfrm>
          <a:custGeom>
            <a:avLst/>
            <a:gdLst/>
            <a:ahLst/>
            <a:cxnLst/>
            <a:rect l="l" t="t" r="r" b="b"/>
            <a:pathLst>
              <a:path w="1623414" h="2061478">
                <a:moveTo>
                  <a:pt x="0" y="0"/>
                </a:moveTo>
                <a:lnTo>
                  <a:pt x="1623415" y="0"/>
                </a:lnTo>
                <a:lnTo>
                  <a:pt x="1623415" y="2061479"/>
                </a:lnTo>
                <a:lnTo>
                  <a:pt x="0" y="2061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755856">
            <a:off x="921391" y="6050454"/>
            <a:ext cx="1341749" cy="1049918"/>
          </a:xfrm>
          <a:custGeom>
            <a:avLst/>
            <a:gdLst/>
            <a:ahLst/>
            <a:cxnLst/>
            <a:rect l="l" t="t" r="r" b="b"/>
            <a:pathLst>
              <a:path w="2012623" h="1574877">
                <a:moveTo>
                  <a:pt x="0" y="0"/>
                </a:moveTo>
                <a:lnTo>
                  <a:pt x="2012622" y="0"/>
                </a:lnTo>
                <a:lnTo>
                  <a:pt x="2012622" y="1574877"/>
                </a:lnTo>
                <a:lnTo>
                  <a:pt x="0" y="15748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49867" y="5018149"/>
            <a:ext cx="1956187" cy="1797247"/>
          </a:xfrm>
          <a:custGeom>
            <a:avLst/>
            <a:gdLst/>
            <a:ahLst/>
            <a:cxnLst/>
            <a:rect l="l" t="t" r="r" b="b"/>
            <a:pathLst>
              <a:path w="2934280" h="2695870">
                <a:moveTo>
                  <a:pt x="0" y="0"/>
                </a:moveTo>
                <a:lnTo>
                  <a:pt x="2934280" y="0"/>
                </a:lnTo>
                <a:lnTo>
                  <a:pt x="2934280" y="2695870"/>
                </a:lnTo>
                <a:lnTo>
                  <a:pt x="0" y="26958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376195" y="415056"/>
            <a:ext cx="1439611" cy="1470867"/>
          </a:xfrm>
          <a:custGeom>
            <a:avLst/>
            <a:gdLst/>
            <a:ahLst/>
            <a:cxnLst/>
            <a:rect l="l" t="t" r="r" b="b"/>
            <a:pathLst>
              <a:path w="2159416" h="2206300">
                <a:moveTo>
                  <a:pt x="0" y="0"/>
                </a:moveTo>
                <a:lnTo>
                  <a:pt x="2159416" y="0"/>
                </a:lnTo>
                <a:lnTo>
                  <a:pt x="2159416" y="2206300"/>
                </a:lnTo>
                <a:lnTo>
                  <a:pt x="0" y="22063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693547" y="1885923"/>
            <a:ext cx="3174203" cy="4685171"/>
          </a:xfrm>
          <a:custGeom>
            <a:avLst/>
            <a:gdLst/>
            <a:ahLst/>
            <a:cxnLst/>
            <a:rect l="l" t="t" r="r" b="b"/>
            <a:pathLst>
              <a:path w="4761305" h="7027756">
                <a:moveTo>
                  <a:pt x="0" y="0"/>
                </a:moveTo>
                <a:lnTo>
                  <a:pt x="4761305" y="0"/>
                </a:lnTo>
                <a:lnTo>
                  <a:pt x="4761305" y="7027756"/>
                </a:lnTo>
                <a:lnTo>
                  <a:pt x="0" y="7027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606345" y="2091700"/>
            <a:ext cx="3159495" cy="4657733"/>
          </a:xfrm>
          <a:custGeom>
            <a:avLst/>
            <a:gdLst/>
            <a:ahLst/>
            <a:cxnLst/>
            <a:rect l="l" t="t" r="r" b="b"/>
            <a:pathLst>
              <a:path w="4739243" h="6986600">
                <a:moveTo>
                  <a:pt x="0" y="0"/>
                </a:moveTo>
                <a:lnTo>
                  <a:pt x="4739243" y="0"/>
                </a:lnTo>
                <a:lnTo>
                  <a:pt x="4739243" y="6986599"/>
                </a:lnTo>
                <a:lnTo>
                  <a:pt x="0" y="6986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F30EA-425A-4346-CAE1-D8DF889226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0659" y="1383370"/>
            <a:ext cx="5889246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7225" y="28617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4" name="Picture 13" descr="Cartoon characters on a wall&#10;&#10;Description automatically generated">
            <a:extLst>
              <a:ext uri="{FF2B5EF4-FFF2-40B4-BE49-F238E27FC236}">
                <a16:creationId xmlns:a16="http://schemas.microsoft.com/office/drawing/2014/main" id="{7348DA0D-8DAA-9E8B-CDF6-3E5D5D13A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26" y="1528147"/>
            <a:ext cx="9439275" cy="3762375"/>
          </a:xfrm>
          <a:prstGeom prst="rect">
            <a:avLst/>
          </a:prstGeom>
        </p:spPr>
      </p:pic>
      <p:pic>
        <p:nvPicPr>
          <p:cNvPr id="15" name="Picture 14" descr="Không có mô tả.">
            <a:extLst>
              <a:ext uri="{FF2B5EF4-FFF2-40B4-BE49-F238E27FC236}">
                <a16:creationId xmlns:a16="http://schemas.microsoft.com/office/drawing/2014/main" id="{1191C2B3-E7CD-4AE9-7BAB-540B29685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98015" y="0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4A611-DA40-49BD-0FE0-97681BAD6902}"/>
              </a:ext>
            </a:extLst>
          </p:cNvPr>
          <p:cNvSpPr txBox="1"/>
          <p:nvPr/>
        </p:nvSpPr>
        <p:spPr>
          <a:xfrm>
            <a:off x="491613" y="1268361"/>
            <a:ext cx="53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B13F39-604E-BE72-9425-2EA05622626B}"/>
              </a:ext>
            </a:extLst>
          </p:cNvPr>
          <p:cNvSpPr/>
          <p:nvPr/>
        </p:nvSpPr>
        <p:spPr>
          <a:xfrm>
            <a:off x="1848464" y="570271"/>
            <a:ext cx="2369574" cy="952807"/>
          </a:xfrm>
          <a:prstGeom prst="wedgeRoundRectCallout">
            <a:avLst>
              <a:gd name="adj1" fmla="val -3745"/>
              <a:gd name="adj2" fmla="val 730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4,43 m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D27F082-0DCA-112C-5F5A-1662D25E83E4}"/>
              </a:ext>
            </a:extLst>
          </p:cNvPr>
          <p:cNvSpPr/>
          <p:nvPr/>
        </p:nvSpPr>
        <p:spPr>
          <a:xfrm>
            <a:off x="4532670" y="629264"/>
            <a:ext cx="3923073" cy="1395260"/>
          </a:xfrm>
          <a:prstGeom prst="wedgeRoundRectCallout">
            <a:avLst>
              <a:gd name="adj1" fmla="val -30780"/>
              <a:gd name="adj2" fmla="val 1607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4,16 m.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ngoái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CC3A1-38E3-AF2A-6785-AC0FB44AF7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431" y="175591"/>
            <a:ext cx="1630017" cy="1630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2643" y="293793"/>
            <a:ext cx="13100029" cy="7120519"/>
            <a:chOff x="0" y="0"/>
            <a:chExt cx="26200057" cy="14241038"/>
          </a:xfrm>
        </p:grpSpPr>
        <p:sp>
          <p:nvSpPr>
            <p:cNvPr id="3" name="Freeform 3"/>
            <p:cNvSpPr/>
            <p:nvPr/>
          </p:nvSpPr>
          <p:spPr>
            <a:xfrm rot="798455">
              <a:off x="23721345" y="218820"/>
              <a:ext cx="2206872" cy="2619433"/>
            </a:xfrm>
            <a:custGeom>
              <a:avLst/>
              <a:gdLst/>
              <a:ahLst/>
              <a:cxnLst/>
              <a:rect l="l" t="t" r="r" b="b"/>
              <a:pathLst>
                <a:path w="2206872" h="2619433">
                  <a:moveTo>
                    <a:pt x="0" y="0"/>
                  </a:moveTo>
                  <a:lnTo>
                    <a:pt x="2206872" y="0"/>
                  </a:lnTo>
                  <a:lnTo>
                    <a:pt x="2206872" y="2619432"/>
                  </a:lnTo>
                  <a:lnTo>
                    <a:pt x="0" y="2619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639685">
              <a:off x="283657" y="8933752"/>
              <a:ext cx="3891756" cy="3429610"/>
            </a:xfrm>
            <a:custGeom>
              <a:avLst/>
              <a:gdLst/>
              <a:ahLst/>
              <a:cxnLst/>
              <a:rect l="l" t="t" r="r" b="b"/>
              <a:pathLst>
                <a:path w="3891756" h="3429610">
                  <a:moveTo>
                    <a:pt x="0" y="0"/>
                  </a:moveTo>
                  <a:lnTo>
                    <a:pt x="3891756" y="0"/>
                  </a:lnTo>
                  <a:lnTo>
                    <a:pt x="3891756" y="3429610"/>
                  </a:lnTo>
                  <a:lnTo>
                    <a:pt x="0" y="3429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1758205">
              <a:off x="22853600" y="10903836"/>
              <a:ext cx="2826371" cy="2826371"/>
            </a:xfrm>
            <a:custGeom>
              <a:avLst/>
              <a:gdLst/>
              <a:ahLst/>
              <a:cxnLst/>
              <a:rect l="l" t="t" r="r" b="b"/>
              <a:pathLst>
                <a:path w="2826371" h="2826371">
                  <a:moveTo>
                    <a:pt x="0" y="0"/>
                  </a:moveTo>
                  <a:lnTo>
                    <a:pt x="2826371" y="0"/>
                  </a:lnTo>
                  <a:lnTo>
                    <a:pt x="2826371" y="2826371"/>
                  </a:lnTo>
                  <a:lnTo>
                    <a:pt x="0" y="2826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858059" y="0"/>
              <a:ext cx="22936780" cy="12693757"/>
              <a:chOff x="0" y="0"/>
              <a:chExt cx="4530722" cy="250740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530722" cy="2507409"/>
              </a:xfrm>
              <a:custGeom>
                <a:avLst/>
                <a:gdLst/>
                <a:ahLst/>
                <a:cxnLst/>
                <a:rect l="l" t="t" r="r" b="b"/>
                <a:pathLst>
                  <a:path w="4530722" h="2507409">
                    <a:moveTo>
                      <a:pt x="22952" y="0"/>
                    </a:moveTo>
                    <a:lnTo>
                      <a:pt x="4507770" y="0"/>
                    </a:lnTo>
                    <a:cubicBezTo>
                      <a:pt x="4513857" y="0"/>
                      <a:pt x="4519695" y="2418"/>
                      <a:pt x="4523999" y="6723"/>
                    </a:cubicBezTo>
                    <a:cubicBezTo>
                      <a:pt x="4528304" y="11027"/>
                      <a:pt x="4530722" y="16865"/>
                      <a:pt x="4530722" y="22952"/>
                    </a:cubicBezTo>
                    <a:lnTo>
                      <a:pt x="4530722" y="2484456"/>
                    </a:lnTo>
                    <a:cubicBezTo>
                      <a:pt x="4530722" y="2490544"/>
                      <a:pt x="4528304" y="2496382"/>
                      <a:pt x="4523999" y="2500686"/>
                    </a:cubicBezTo>
                    <a:cubicBezTo>
                      <a:pt x="4519695" y="2504991"/>
                      <a:pt x="4513857" y="2507409"/>
                      <a:pt x="4507770" y="2507409"/>
                    </a:cubicBezTo>
                    <a:lnTo>
                      <a:pt x="22952" y="2507409"/>
                    </a:lnTo>
                    <a:cubicBezTo>
                      <a:pt x="10276" y="2507409"/>
                      <a:pt x="0" y="2497133"/>
                      <a:pt x="0" y="2484456"/>
                    </a:cubicBezTo>
                    <a:lnTo>
                      <a:pt x="0" y="22952"/>
                    </a:lnTo>
                    <a:cubicBezTo>
                      <a:pt x="0" y="16865"/>
                      <a:pt x="2418" y="11027"/>
                      <a:pt x="6723" y="6723"/>
                    </a:cubicBezTo>
                    <a:cubicBezTo>
                      <a:pt x="11027" y="2418"/>
                      <a:pt x="16865" y="0"/>
                      <a:pt x="229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530722" cy="254550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2A12BB-AE71-B761-1B8B-E6B11A64F0D8}"/>
              </a:ext>
            </a:extLst>
          </p:cNvPr>
          <p:cNvSpPr/>
          <p:nvPr/>
        </p:nvSpPr>
        <p:spPr>
          <a:xfrm>
            <a:off x="4524375" y="447675"/>
            <a:ext cx="36385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4,43 – 4,16 = ? (m)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24660-FB47-74D0-B06E-40CD6B5A4110}"/>
              </a:ext>
            </a:extLst>
          </p:cNvPr>
          <p:cNvSpPr txBox="1"/>
          <p:nvPr/>
        </p:nvSpPr>
        <p:spPr>
          <a:xfrm>
            <a:off x="685800" y="1419225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m = 443 cm;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B920F1-C2A8-7521-0E76-81F0E013336B}"/>
              </a:ext>
            </a:extLst>
          </p:cNvPr>
          <p:cNvSpPr txBox="1"/>
          <p:nvPr/>
        </p:nvSpPr>
        <p:spPr>
          <a:xfrm>
            <a:off x="1638300" y="2038350"/>
            <a:ext cx="3990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4,16 m = 416 cm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48DAA3-AAA5-71D1-596E-926A0112746F}"/>
              </a:ext>
            </a:extLst>
          </p:cNvPr>
          <p:cNvGrpSpPr/>
          <p:nvPr/>
        </p:nvGrpSpPr>
        <p:grpSpPr>
          <a:xfrm>
            <a:off x="5667375" y="1390650"/>
            <a:ext cx="2238375" cy="954107"/>
            <a:chOff x="5667375" y="1390650"/>
            <a:chExt cx="22383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4D4E8-AC1D-D92F-F120-6CE696018042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416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05F9D9-71D3-C120-2F3F-7D98A6A38558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1F16C7-CC7F-DB95-3176-E271D36F8FE4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9D45847-B654-2D75-28CD-37C1F7630721}"/>
              </a:ext>
            </a:extLst>
          </p:cNvPr>
          <p:cNvSpPr txBox="1"/>
          <p:nvPr/>
        </p:nvSpPr>
        <p:spPr>
          <a:xfrm>
            <a:off x="6219825" y="23050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0B617C-4A4A-0A2E-0717-050C9D49C197}"/>
              </a:ext>
            </a:extLst>
          </p:cNvPr>
          <p:cNvSpPr txBox="1"/>
          <p:nvPr/>
        </p:nvSpPr>
        <p:spPr>
          <a:xfrm>
            <a:off x="4638675" y="2867025"/>
            <a:ext cx="515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4,43 – 4,16 = 0,27 (m)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F73CE6-21DA-F465-80CC-6506FB202BE6}"/>
              </a:ext>
            </a:extLst>
          </p:cNvPr>
          <p:cNvSpPr txBox="1"/>
          <p:nvPr/>
        </p:nvSpPr>
        <p:spPr>
          <a:xfrm>
            <a:off x="819150" y="3581400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EDD60E-8851-29A5-EC13-9DED3B5AE67B}"/>
              </a:ext>
            </a:extLst>
          </p:cNvPr>
          <p:cNvGrpSpPr/>
          <p:nvPr/>
        </p:nvGrpSpPr>
        <p:grpSpPr>
          <a:xfrm>
            <a:off x="1410007" y="4192843"/>
            <a:ext cx="2238375" cy="954107"/>
            <a:chOff x="5667375" y="1390650"/>
            <a:chExt cx="2238375" cy="95410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4B1741-DDF6-7662-A964-27E5A5869F75}"/>
                </a:ext>
              </a:extLst>
            </p:cNvPr>
            <p:cNvSpPr txBox="1"/>
            <p:nvPr/>
          </p:nvSpPr>
          <p:spPr>
            <a:xfrm>
              <a:off x="5943600" y="13906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4,43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4,16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D21C3EA-6AFE-D106-9281-735C9EEBC99E}"/>
                </a:ext>
              </a:extLst>
            </p:cNvPr>
            <p:cNvCxnSpPr/>
            <p:nvPr/>
          </p:nvCxnSpPr>
          <p:spPr>
            <a:xfrm>
              <a:off x="5934075" y="2314575"/>
              <a:ext cx="8382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7F57F3-2C42-FDBF-EBBD-F6E2D78CD78A}"/>
                </a:ext>
              </a:extLst>
            </p:cNvPr>
            <p:cNvSpPr txBox="1"/>
            <p:nvPr/>
          </p:nvSpPr>
          <p:spPr>
            <a:xfrm>
              <a:off x="5667375" y="1590675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572774C-B809-36B6-AE65-3BEA8A8F181B}"/>
              </a:ext>
            </a:extLst>
          </p:cNvPr>
          <p:cNvSpPr txBox="1"/>
          <p:nvPr/>
        </p:nvSpPr>
        <p:spPr>
          <a:xfrm>
            <a:off x="3152775" y="4305300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8B28B6-57F8-6890-8420-9701524258D6}"/>
              </a:ext>
            </a:extLst>
          </p:cNvPr>
          <p:cNvSpPr txBox="1"/>
          <p:nvPr/>
        </p:nvSpPr>
        <p:spPr>
          <a:xfrm>
            <a:off x="3171825" y="4886325"/>
            <a:ext cx="8439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3E1749-B9D1-DF90-6E8B-04792935A7D1}"/>
              </a:ext>
            </a:extLst>
          </p:cNvPr>
          <p:cNvSpPr txBox="1"/>
          <p:nvPr/>
        </p:nvSpPr>
        <p:spPr>
          <a:xfrm>
            <a:off x="3162300" y="5467350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 descr="A cartoon character pointing at something&#10;&#10;Description automatically generated">
            <a:extLst>
              <a:ext uri="{FF2B5EF4-FFF2-40B4-BE49-F238E27FC236}">
                <a16:creationId xmlns:a16="http://schemas.microsoft.com/office/drawing/2014/main" id="{CE98B05A-67F1-3D14-34EF-EFA9135E8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985837"/>
            <a:ext cx="3162300" cy="3000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476B55-A2B7-F3D9-8716-8C14EA502052}"/>
              </a:ext>
            </a:extLst>
          </p:cNvPr>
          <p:cNvSpPr txBox="1"/>
          <p:nvPr/>
        </p:nvSpPr>
        <p:spPr>
          <a:xfrm>
            <a:off x="2184400" y="513080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4F3E58-2101-91B9-6CDB-F0E5C0027022}"/>
              </a:ext>
            </a:extLst>
          </p:cNvPr>
          <p:cNvSpPr txBox="1"/>
          <p:nvPr/>
        </p:nvSpPr>
        <p:spPr>
          <a:xfrm>
            <a:off x="1971040" y="5130800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19E92-4AF9-E443-8B7D-8A85E434A815}"/>
              </a:ext>
            </a:extLst>
          </p:cNvPr>
          <p:cNvSpPr txBox="1"/>
          <p:nvPr/>
        </p:nvSpPr>
        <p:spPr>
          <a:xfrm>
            <a:off x="1706880" y="512064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A9BC-7CED-AF7C-3E23-BA36A9BF4ABE}"/>
              </a:ext>
            </a:extLst>
          </p:cNvPr>
          <p:cNvSpPr txBox="1"/>
          <p:nvPr/>
        </p:nvSpPr>
        <p:spPr>
          <a:xfrm>
            <a:off x="1910080" y="5069840"/>
            <a:ext cx="2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6" grpId="0"/>
      <p:bldP spid="27" grpId="0"/>
      <p:bldP spid="29" grpId="0"/>
      <p:bldP spid="35" grpId="0"/>
      <p:bldP spid="36" grpId="0"/>
      <p:bldP spid="37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461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Bold</vt:lpstr>
      <vt:lpstr>Times New Roman</vt:lpstr>
      <vt:lpstr>UTM Seagull</vt:lpstr>
      <vt:lpstr>1_Office Theme</vt:lpstr>
      <vt:lpstr>3_Office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2024-08-04T01:50:14Z</dcterms:created>
  <dcterms:modified xsi:type="dcterms:W3CDTF">2025-01-12T00:14:49Z</dcterms:modified>
</cp:coreProperties>
</file>