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1167</Words>
  <Application>Microsoft Office PowerPoint</Application>
  <PresentationFormat>Widescreen</PresentationFormat>
  <Paragraphs>61</Paragraphs>
  <Slides>17</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#9Slide02 Noi dung dai</vt:lpstr>
      <vt:lpstr>#9Slide02 Tieu de dai</vt:lpstr>
      <vt:lpstr>Arial</vt:lpstr>
      <vt:lpstr>Calibri</vt:lpstr>
      <vt:lpstr>Calibri Light</vt:lpstr>
      <vt:lpstr>Cambria</vt:lpstr>
      <vt:lpstr>LNTH-LuoLuoNotangYuanTi 1</vt:lpstr>
      <vt:lpstr>Tahoma</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2023-10-10T07:16:00Z</dcterms:created>
  <dcterms:modified xsi:type="dcterms:W3CDTF">2025-01-12T01:43:46Z</dcterms:modified>
</cp:coreProperties>
</file>