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</p:sldMasterIdLst>
  <p:notesMasterIdLst>
    <p:notesMasterId r:id="rId15"/>
  </p:notesMasterIdLst>
  <p:sldIdLst>
    <p:sldId id="311" r:id="rId3"/>
    <p:sldId id="312" r:id="rId4"/>
    <p:sldId id="281" r:id="rId5"/>
    <p:sldId id="302" r:id="rId6"/>
    <p:sldId id="313" r:id="rId7"/>
    <p:sldId id="314" r:id="rId8"/>
    <p:sldId id="315" r:id="rId9"/>
    <p:sldId id="316" r:id="rId10"/>
    <p:sldId id="317" r:id="rId11"/>
    <p:sldId id="318" r:id="rId12"/>
    <p:sldId id="319" r:id="rId13"/>
    <p:sldId id="29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A5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10" y="8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4F6FE1-5923-4E22-A284-4C2813ED9953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986EE1-A6BA-49E8-BEFF-7F486B2FE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385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树&#10;&#10;描述已自动生成">
            <a:extLst>
              <a:ext uri="{FF2B5EF4-FFF2-40B4-BE49-F238E27FC236}">
                <a16:creationId xmlns:a16="http://schemas.microsoft.com/office/drawing/2014/main" id="{B5AAFF35-0A33-4615-9914-033396FBCD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18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水上运动&#10;&#10;描述已自动生成">
            <a:extLst>
              <a:ext uri="{FF2B5EF4-FFF2-40B4-BE49-F238E27FC236}">
                <a16:creationId xmlns:a16="http://schemas.microsoft.com/office/drawing/2014/main" id="{5ED3C2D4-C706-4F39-B593-EFE898839B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09BF519A-642C-4D46-91F3-0A8635068A8E}"/>
              </a:ext>
            </a:extLst>
          </p:cNvPr>
          <p:cNvGrpSpPr/>
          <p:nvPr userDrawn="1"/>
        </p:nvGrpSpPr>
        <p:grpSpPr>
          <a:xfrm>
            <a:off x="659703" y="585592"/>
            <a:ext cx="10897645" cy="5686815"/>
            <a:chOff x="676404" y="1039661"/>
            <a:chExt cx="7766137" cy="3244240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7D2F19CF-4FB8-4F05-9F55-EBA2D218D3EC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07B0CCE3-2212-459F-9FD7-F1623D775804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88036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BD6E6-2ABE-B81D-F710-EAA79B8254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E716CF-DB82-92F2-363F-4FF37D4CFB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21AB37-CAB9-1A57-D7DC-4377CDB33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46019D-8832-0C5F-0ADA-B78B26F96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ECE94E-BA52-2803-F4CB-4C9923DF4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2671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E3DD6-D03C-041E-AF8C-A1043F439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165E3-15FF-F2AF-0EA5-A18CE000DE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B836E-0429-7918-2699-E735D6579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62A596-4448-FCF5-6146-51C91C760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35CB14-B3BE-EB9A-8265-BE766F4C5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7369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3AE83-80D1-A0E9-C531-E682269A2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AD5412-E2EB-ADB3-3A4C-C563E8CBC7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0CA48F-7AE7-5660-D0D0-A86EA62DF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BB3956-F70F-FF15-39AD-404F35972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4040FB-4063-194A-2EDB-808079812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2374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68E8C-CD00-8831-48E2-736057D1B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872ABC-620E-47DB-749E-39E7F587BC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E1FBEE-675B-39C9-A865-0CFE3761A3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7B1ADA-7DFB-3284-AB40-C4494C61C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689EED-EF29-4D29-44F7-D038BF2C0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1E1BC5-43FB-B140-DBD4-61A4DEEF8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5223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13062-7910-3131-84DD-14418F4ED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A4A207-B4F3-E829-D347-5086D937F7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04B298-54D6-8D78-7564-909F5CBEED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7CFC36-123F-29DB-7C4A-C0BCF16D54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569AE-7DA9-B076-CD0E-F81C16D492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815566-2F18-E691-5874-7F7400DEC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E76742-BF61-A69D-817C-B72C06FFB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793EDA-9867-D0F3-02B7-05101BC53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7754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BC606-2693-F702-419E-6AA0E9080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B958B5-D42E-6702-9FA3-E183EB969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1E89C6-B68B-98BA-921F-326CBFEAA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248FCE-AF2E-6C69-3813-BD5720EB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1523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D17EC1-7301-47BB-EDB6-F75DB2579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E8353E-8C52-9F7B-FB3D-296523CA5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28BDEC-1BC1-3DE6-61B3-C913AEC14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731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DD73E-6B56-5E01-E6C0-9F980D681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307DD0-38E0-4743-3E6F-60E9D5857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224ADB-7966-E3B7-00E3-22BFC96EC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B21463-2AA7-86DB-0F7C-22B97B272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15F80E-ABFD-BE00-7A9B-190320D1A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8B2192-F9D8-D4CF-8250-78B65CF05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3905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12233-6922-A90F-74F3-06FFC70AD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A5CE06-02DB-CECB-5FA7-C9740BC8FC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7A51F6-C6DE-A110-45C5-3EAE36340E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F7D0CC-61EC-2299-EB3E-B1DCC0893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125440-4FD5-0DCF-A654-592C9D4BF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6579E7-B0D9-23C6-B524-5FE8BD8B6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922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128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87462-A464-2E1E-2684-D660CED96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D86498-B9A6-97FC-19BA-971FFA8ED7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37557-372B-AD57-1680-0BD827DA5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792DB3-004B-21B7-79B9-8418A72DD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EE211-B58C-628E-D8C4-08DBC6F96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2609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10EAA0-C6F2-A67A-D691-F19F246C14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0A29B9-E201-8BE6-9549-40A0D7A3D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229887-EAF1-3281-7D01-825D06FDB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2F2161-6886-468B-FDA6-17AD8CA58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0E9355-1C99-597E-23A1-AC07D1A08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175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树&#10;&#10;描述已自动生成">
            <a:extLst>
              <a:ext uri="{FF2B5EF4-FFF2-40B4-BE49-F238E27FC236}">
                <a16:creationId xmlns:a16="http://schemas.microsoft.com/office/drawing/2014/main" id="{EE0E90F1-2DBE-466E-9A74-47A0973C7F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pic>
        <p:nvPicPr>
          <p:cNvPr id="9" name="图片 8" descr="图片包含 动物, 哺乳动物, 鹿&#10;&#10;描述已自动生成">
            <a:extLst>
              <a:ext uri="{FF2B5EF4-FFF2-40B4-BE49-F238E27FC236}">
                <a16:creationId xmlns:a16="http://schemas.microsoft.com/office/drawing/2014/main" id="{52F341C7-45BA-4277-8253-0F1FFA8EE1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>
            <a:off x="4919232" y="2021909"/>
            <a:ext cx="4424508" cy="4836091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421D38F0-C872-41B8-BA84-7987F8859950}"/>
              </a:ext>
            </a:extLst>
          </p:cNvPr>
          <p:cNvGrpSpPr/>
          <p:nvPr userDrawn="1"/>
        </p:nvGrpSpPr>
        <p:grpSpPr>
          <a:xfrm>
            <a:off x="1161424" y="1002082"/>
            <a:ext cx="3757808" cy="3757808"/>
            <a:chOff x="1161424" y="1002082"/>
            <a:chExt cx="3757808" cy="3757808"/>
          </a:xfrm>
        </p:grpSpPr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6D949B16-959E-4E29-BC1B-13F3FE4D51DC}"/>
                </a:ext>
              </a:extLst>
            </p:cNvPr>
            <p:cNvSpPr/>
            <p:nvPr userDrawn="1"/>
          </p:nvSpPr>
          <p:spPr>
            <a:xfrm>
              <a:off x="1161424" y="1002082"/>
              <a:ext cx="3757808" cy="3757808"/>
            </a:xfrm>
            <a:prstGeom prst="ellipse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BA477457-7468-4F55-9A81-2136CACF16C1}"/>
                </a:ext>
              </a:extLst>
            </p:cNvPr>
            <p:cNvSpPr/>
            <p:nvPr userDrawn="1"/>
          </p:nvSpPr>
          <p:spPr>
            <a:xfrm>
              <a:off x="1349836" y="1190494"/>
              <a:ext cx="3380983" cy="3380983"/>
            </a:xfrm>
            <a:prstGeom prst="ellipse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5347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树&#10;&#10;描述已自动生成">
            <a:extLst>
              <a:ext uri="{FF2B5EF4-FFF2-40B4-BE49-F238E27FC236}">
                <a16:creationId xmlns:a16="http://schemas.microsoft.com/office/drawing/2014/main" id="{72DD445B-0235-407D-AAC9-021B777A3C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95491B03-50D2-4346-BEA1-AB6FA4D9975D}"/>
              </a:ext>
            </a:extLst>
          </p:cNvPr>
          <p:cNvGrpSpPr/>
          <p:nvPr userDrawn="1"/>
        </p:nvGrpSpPr>
        <p:grpSpPr>
          <a:xfrm>
            <a:off x="3115830" y="789141"/>
            <a:ext cx="7627326" cy="5043336"/>
            <a:chOff x="676404" y="1039661"/>
            <a:chExt cx="7766137" cy="3244240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023861AB-7FD0-4CC5-93CF-325468B3D609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970EE110-7726-491C-918C-440B778930C6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 descr="图片包含 动物, 哺乳动物, 鹿&#10;&#10;描述已自动生成">
            <a:extLst>
              <a:ext uri="{FF2B5EF4-FFF2-40B4-BE49-F238E27FC236}">
                <a16:creationId xmlns:a16="http://schemas.microsoft.com/office/drawing/2014/main" id="{6AD6B5F7-CE45-45BC-9590-8F521E5A1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96710" y="2033567"/>
            <a:ext cx="4424508" cy="483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36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树&#10;&#10;描述已自动生成">
            <a:extLst>
              <a:ext uri="{FF2B5EF4-FFF2-40B4-BE49-F238E27FC236}">
                <a16:creationId xmlns:a16="http://schemas.microsoft.com/office/drawing/2014/main" id="{72DD445B-0235-407D-AAC9-021B777A3C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95491B03-50D2-4346-BEA1-AB6FA4D9975D}"/>
              </a:ext>
            </a:extLst>
          </p:cNvPr>
          <p:cNvGrpSpPr/>
          <p:nvPr userDrawn="1"/>
        </p:nvGrpSpPr>
        <p:grpSpPr>
          <a:xfrm>
            <a:off x="660729" y="789141"/>
            <a:ext cx="7627326" cy="5043336"/>
            <a:chOff x="676404" y="1039661"/>
            <a:chExt cx="7766137" cy="3244240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023861AB-7FD0-4CC5-93CF-325468B3D609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970EE110-7726-491C-918C-440B778930C6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 descr="图片包含 动物, 哺乳动物, 鹿&#10;&#10;描述已自动生成">
            <a:extLst>
              <a:ext uri="{FF2B5EF4-FFF2-40B4-BE49-F238E27FC236}">
                <a16:creationId xmlns:a16="http://schemas.microsoft.com/office/drawing/2014/main" id="{6AD6B5F7-CE45-45BC-9590-8F521E5A1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>
            <a:off x="6585193" y="2033567"/>
            <a:ext cx="4424508" cy="483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82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B286200-AB23-4165-ADCD-5166B1ECDB2E}"/>
              </a:ext>
            </a:extLst>
          </p:cNvPr>
          <p:cNvGrpSpPr/>
          <p:nvPr userDrawn="1"/>
        </p:nvGrpSpPr>
        <p:grpSpPr>
          <a:xfrm>
            <a:off x="511928" y="1438882"/>
            <a:ext cx="10118494" cy="3980235"/>
            <a:chOff x="1053266" y="1402915"/>
            <a:chExt cx="9577156" cy="3767293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B9C2B423-FFCD-4205-B110-0FC0E5941AE9}"/>
                </a:ext>
              </a:extLst>
            </p:cNvPr>
            <p:cNvGrpSpPr/>
            <p:nvPr userDrawn="1"/>
          </p:nvGrpSpPr>
          <p:grpSpPr>
            <a:xfrm>
              <a:off x="3411157" y="1402915"/>
              <a:ext cx="7219265" cy="3767293"/>
              <a:chOff x="676404" y="1039661"/>
              <a:chExt cx="7766137" cy="3244240"/>
            </a:xfrm>
          </p:grpSpPr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EFE9AA8C-0B86-42ED-A0C4-0BAA339D5171}"/>
                  </a:ext>
                </a:extLst>
              </p:cNvPr>
              <p:cNvSpPr/>
              <p:nvPr userDrawn="1"/>
            </p:nvSpPr>
            <p:spPr>
              <a:xfrm>
                <a:off x="676404" y="1039661"/>
                <a:ext cx="7766137" cy="3244240"/>
              </a:xfrm>
              <a:prstGeom prst="roundRect">
                <a:avLst/>
              </a:prstGeom>
              <a:solidFill>
                <a:srgbClr val="B2F5EE"/>
              </a:solidFill>
              <a:ln w="101600"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139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矩形: 圆角 8">
                <a:extLst>
                  <a:ext uri="{FF2B5EF4-FFF2-40B4-BE49-F238E27FC236}">
                    <a16:creationId xmlns:a16="http://schemas.microsoft.com/office/drawing/2014/main" id="{84B6105C-ED57-4EF3-8160-540527BEE78D}"/>
                  </a:ext>
                </a:extLst>
              </p:cNvPr>
              <p:cNvSpPr/>
              <p:nvPr userDrawn="1"/>
            </p:nvSpPr>
            <p:spPr>
              <a:xfrm>
                <a:off x="807928" y="1151351"/>
                <a:ext cx="7503089" cy="3020860"/>
              </a:xfrm>
              <a:prstGeom prst="roundRect">
                <a:avLst/>
              </a:prstGeom>
              <a:solidFill>
                <a:srgbClr val="B2F5EE"/>
              </a:solidFill>
              <a:ln w="25400">
                <a:solidFill>
                  <a:schemeClr val="accent6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C8EC2795-A01A-4422-913A-749E52FBA701}"/>
                </a:ext>
              </a:extLst>
            </p:cNvPr>
            <p:cNvGrpSpPr/>
            <p:nvPr userDrawn="1"/>
          </p:nvGrpSpPr>
          <p:grpSpPr>
            <a:xfrm>
              <a:off x="1053266" y="1846607"/>
              <a:ext cx="2879907" cy="2879907"/>
              <a:chOff x="1161424" y="1002082"/>
              <a:chExt cx="3757808" cy="3757808"/>
            </a:xfrm>
          </p:grpSpPr>
          <p:sp>
            <p:nvSpPr>
              <p:cNvPr id="13" name="椭圆 12">
                <a:extLst>
                  <a:ext uri="{FF2B5EF4-FFF2-40B4-BE49-F238E27FC236}">
                    <a16:creationId xmlns:a16="http://schemas.microsoft.com/office/drawing/2014/main" id="{FCE18BEB-0396-4171-8568-FD798ED7B04D}"/>
                  </a:ext>
                </a:extLst>
              </p:cNvPr>
              <p:cNvSpPr/>
              <p:nvPr userDrawn="1"/>
            </p:nvSpPr>
            <p:spPr>
              <a:xfrm>
                <a:off x="1161424" y="1002082"/>
                <a:ext cx="3757808" cy="3757808"/>
              </a:xfrm>
              <a:prstGeom prst="ellipse">
                <a:avLst/>
              </a:prstGeom>
              <a:solidFill>
                <a:srgbClr val="B2F5EE"/>
              </a:solidFill>
              <a:ln w="101600"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139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/>
              </a:p>
            </p:txBody>
          </p:sp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9E1D5323-F9A5-4B80-9BE8-9CD7D8A3376E}"/>
                  </a:ext>
                </a:extLst>
              </p:cNvPr>
              <p:cNvSpPr/>
              <p:nvPr userDrawn="1"/>
            </p:nvSpPr>
            <p:spPr>
              <a:xfrm>
                <a:off x="1349836" y="1190494"/>
                <a:ext cx="3380983" cy="3380983"/>
              </a:xfrm>
              <a:prstGeom prst="ellipse">
                <a:avLst/>
              </a:prstGeom>
              <a:solidFill>
                <a:srgbClr val="B2F5EE"/>
              </a:solidFill>
              <a:ln w="25400">
                <a:solidFill>
                  <a:schemeClr val="accent6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/>
              </a:p>
            </p:txBody>
          </p:sp>
        </p:grpSp>
      </p:grpSp>
      <p:pic>
        <p:nvPicPr>
          <p:cNvPr id="10" name="图片 9" descr="图片包含 动物, 哺乳动物, 鹿&#10;&#10;描述已自动生成">
            <a:extLst>
              <a:ext uri="{FF2B5EF4-FFF2-40B4-BE49-F238E27FC236}">
                <a16:creationId xmlns:a16="http://schemas.microsoft.com/office/drawing/2014/main" id="{6348C38F-1BD1-4FFF-AE5E-4695B7B8F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121763" y="4033782"/>
            <a:ext cx="2583859" cy="28242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2" b="14160"/>
          <a:stretch/>
        </p:blipFill>
        <p:spPr>
          <a:xfrm>
            <a:off x="7640876" y="0"/>
            <a:ext cx="4550693" cy="588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7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B9C2B423-FFCD-4205-B110-0FC0E5941AE9}"/>
              </a:ext>
            </a:extLst>
          </p:cNvPr>
          <p:cNvGrpSpPr/>
          <p:nvPr userDrawn="1"/>
        </p:nvGrpSpPr>
        <p:grpSpPr>
          <a:xfrm>
            <a:off x="3003096" y="1438882"/>
            <a:ext cx="7627326" cy="3980235"/>
            <a:chOff x="676404" y="1039661"/>
            <a:chExt cx="7766137" cy="3244240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FE9AA8C-0B86-42ED-A0C4-0BAA339D5171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84B6105C-ED57-4EF3-8160-540527BEE78D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C8EC2795-A01A-4422-913A-749E52FBA701}"/>
              </a:ext>
            </a:extLst>
          </p:cNvPr>
          <p:cNvGrpSpPr/>
          <p:nvPr userDrawn="1"/>
        </p:nvGrpSpPr>
        <p:grpSpPr>
          <a:xfrm>
            <a:off x="1508434" y="1907653"/>
            <a:ext cx="3042691" cy="3042691"/>
            <a:chOff x="1161424" y="1002082"/>
            <a:chExt cx="3757808" cy="3757808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FCE18BEB-0396-4171-8568-FD798ED7B04D}"/>
                </a:ext>
              </a:extLst>
            </p:cNvPr>
            <p:cNvSpPr/>
            <p:nvPr userDrawn="1"/>
          </p:nvSpPr>
          <p:spPr>
            <a:xfrm>
              <a:off x="1161424" y="1002082"/>
              <a:ext cx="3757808" cy="3757808"/>
            </a:xfrm>
            <a:prstGeom prst="ellipse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9E1D5323-F9A5-4B80-9BE8-9CD7D8A3376E}"/>
                </a:ext>
              </a:extLst>
            </p:cNvPr>
            <p:cNvSpPr/>
            <p:nvPr userDrawn="1"/>
          </p:nvSpPr>
          <p:spPr>
            <a:xfrm>
              <a:off x="1349836" y="1190494"/>
              <a:ext cx="3380983" cy="3380983"/>
            </a:xfrm>
            <a:prstGeom prst="ellipse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</p:grpSp>
      <p:pic>
        <p:nvPicPr>
          <p:cNvPr id="10" name="图片 9" descr="图片包含 动物, 哺乳动物, 鹿&#10;&#10;描述已自动生成">
            <a:extLst>
              <a:ext uri="{FF2B5EF4-FFF2-40B4-BE49-F238E27FC236}">
                <a16:creationId xmlns:a16="http://schemas.microsoft.com/office/drawing/2014/main" id="{6348C38F-1BD1-4FFF-AE5E-4695B7B8F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121763" y="4033782"/>
            <a:ext cx="2583859" cy="28242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2" b="14160"/>
          <a:stretch/>
        </p:blipFill>
        <p:spPr>
          <a:xfrm>
            <a:off x="7640876" y="0"/>
            <a:ext cx="4550693" cy="588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97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140" cy="6858000"/>
          </a:xfrm>
          <a:prstGeom prst="rect">
            <a:avLst/>
          </a:prstGeom>
        </p:spPr>
      </p:pic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B9C2B423-FFCD-4205-B110-0FC0E5941AE9}"/>
              </a:ext>
            </a:extLst>
          </p:cNvPr>
          <p:cNvGrpSpPr/>
          <p:nvPr userDrawn="1"/>
        </p:nvGrpSpPr>
        <p:grpSpPr>
          <a:xfrm>
            <a:off x="647620" y="675016"/>
            <a:ext cx="10116855" cy="5279368"/>
            <a:chOff x="676404" y="1039661"/>
            <a:chExt cx="7766137" cy="3244240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FE9AA8C-0B86-42ED-A0C4-0BAA339D5171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84B6105C-ED57-4EF3-8160-540527BEE78D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0" name="图片 9" descr="图片包含 动物, 哺乳动物, 鹿&#10;&#10;描述已自动生成">
            <a:extLst>
              <a:ext uri="{FF2B5EF4-FFF2-40B4-BE49-F238E27FC236}">
                <a16:creationId xmlns:a16="http://schemas.microsoft.com/office/drawing/2014/main" id="{6348C38F-1BD1-4FFF-AE5E-4695B7B8F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121763" y="4033782"/>
            <a:ext cx="2583859" cy="282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37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树&#10;&#10;描述已自动生成">
            <a:extLst>
              <a:ext uri="{FF2B5EF4-FFF2-40B4-BE49-F238E27FC236}">
                <a16:creationId xmlns:a16="http://schemas.microsoft.com/office/drawing/2014/main" id="{967DDC46-6014-46C4-A770-9309CEFB7B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4E3FC11E-B262-47CC-A6B3-2CFC3725C47F}"/>
              </a:ext>
            </a:extLst>
          </p:cNvPr>
          <p:cNvSpPr/>
          <p:nvPr userDrawn="1"/>
        </p:nvSpPr>
        <p:spPr>
          <a:xfrm>
            <a:off x="676404" y="1039661"/>
            <a:ext cx="7766137" cy="3244240"/>
          </a:xfrm>
          <a:prstGeom prst="roundRect">
            <a:avLst/>
          </a:prstGeom>
          <a:solidFill>
            <a:srgbClr val="B2F5EE"/>
          </a:solidFill>
          <a:ln w="101600">
            <a:solidFill>
              <a:schemeClr val="accent6">
                <a:lumMod val="50000"/>
              </a:schemeClr>
            </a:solidFill>
          </a:ln>
          <a:effectLst>
            <a:outerShdw blurRad="508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7C85FAC3-3CF1-46AD-9387-EF6B197FDEB1}"/>
              </a:ext>
            </a:extLst>
          </p:cNvPr>
          <p:cNvSpPr/>
          <p:nvPr userDrawn="1"/>
        </p:nvSpPr>
        <p:spPr>
          <a:xfrm>
            <a:off x="807928" y="1151351"/>
            <a:ext cx="7503089" cy="3020860"/>
          </a:xfrm>
          <a:prstGeom prst="roundRect">
            <a:avLst/>
          </a:prstGeom>
          <a:solidFill>
            <a:srgbClr val="B2F5EE"/>
          </a:solidFill>
          <a:ln w="254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图片包含 动物, 哺乳动物, 鹿&#10;&#10;描述已自动生成">
            <a:extLst>
              <a:ext uri="{FF2B5EF4-FFF2-40B4-BE49-F238E27FC236}">
                <a16:creationId xmlns:a16="http://schemas.microsoft.com/office/drawing/2014/main" id="{209914F5-29B3-47F1-9F6E-51A3991EE3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>
            <a:off x="6172510" y="1503123"/>
            <a:ext cx="4424508" cy="483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2342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6ADC506B-574C-08E2-ABEB-591AD46F30B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FFCEF1-3216-004D-2955-B67520F51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275646-2828-DD4D-A085-E4C0DF176B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918637-2043-BCD5-B20E-3AF7A54F91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0572C-BD3D-4F5D-890C-7DE828D145EE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CE6124-FC6D-23F7-FA7C-0CB4F314C2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3E4859-AD73-1471-4DEE-50FBC0231D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589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1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4876700" y="302709"/>
            <a:ext cx="6750996" cy="3384148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525" y="960798"/>
            <a:ext cx="8607293" cy="58972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1E1737C-16F2-47AC-AE23-61013541D435}"/>
              </a:ext>
            </a:extLst>
          </p:cNvPr>
          <p:cNvSpPr txBox="1"/>
          <p:nvPr/>
        </p:nvSpPr>
        <p:spPr>
          <a:xfrm>
            <a:off x="12192000" y="7161996"/>
            <a:ext cx="11239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KTUTS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A0D781-67D7-BAED-6708-CEE42B59E0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8649" y="1138337"/>
            <a:ext cx="7980819" cy="225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39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4876700" y="302709"/>
            <a:ext cx="6750996" cy="3384148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525" y="960798"/>
            <a:ext cx="8607293" cy="58972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1E1737C-16F2-47AC-AE23-61013541D435}"/>
              </a:ext>
            </a:extLst>
          </p:cNvPr>
          <p:cNvSpPr txBox="1"/>
          <p:nvPr/>
        </p:nvSpPr>
        <p:spPr>
          <a:xfrm>
            <a:off x="12192000" y="7161996"/>
            <a:ext cx="11239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KTUTS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A0FD4D-7C5B-7155-42E1-ADF4D4C00E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5381" y="755031"/>
            <a:ext cx="9065538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96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0" name="Picture 2" descr="Hình ảnh Giáo Viên PNG , Giáo Viên PNG , Giảng Bài, Dạy PNG ...">
            <a:extLst>
              <a:ext uri="{FF2B5EF4-FFF2-40B4-BE49-F238E27FC236}">
                <a16:creationId xmlns:a16="http://schemas.microsoft.com/office/drawing/2014/main" id="{1A04D329-51DA-7D1A-5E95-89FBE6E49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38" b="92500" l="10000" r="90000">
                        <a14:foregroundMark x1="42813" y1="17344" x2="36406" y2="17188"/>
                        <a14:foregroundMark x1="36406" y1="17188" x2="35938" y2="26250"/>
                        <a14:foregroundMark x1="35938" y1="26250" x2="40625" y2="32031"/>
                        <a14:foregroundMark x1="40625" y1="32031" x2="42500" y2="40156"/>
                        <a14:foregroundMark x1="42500" y1="40156" x2="38906" y2="48906"/>
                        <a14:foregroundMark x1="38906" y1="48906" x2="40313" y2="55625"/>
                        <a14:foregroundMark x1="40313" y1="55625" x2="44688" y2="59531"/>
                        <a14:foregroundMark x1="44688" y1="59531" x2="47656" y2="52344"/>
                        <a14:foregroundMark x1="47656" y1="52344" x2="45469" y2="25625"/>
                        <a14:foregroundMark x1="45469" y1="25625" x2="45938" y2="22188"/>
                        <a14:foregroundMark x1="52969" y1="52812" x2="57031" y2="48281"/>
                        <a14:foregroundMark x1="57031" y1="48281" x2="52031" y2="52188"/>
                        <a14:foregroundMark x1="52031" y1="52188" x2="50938" y2="52188"/>
                        <a14:foregroundMark x1="52656" y1="46250" x2="52188" y2="53906"/>
                        <a14:foregroundMark x1="52188" y1="53906" x2="54531" y2="47656"/>
                        <a14:foregroundMark x1="54531" y1="47656" x2="53750" y2="56406"/>
                        <a14:foregroundMark x1="54063" y1="47188" x2="47500" y2="49688"/>
                        <a14:foregroundMark x1="47500" y1="49688" x2="46719" y2="55469"/>
                        <a14:foregroundMark x1="46719" y1="55469" x2="57188" y2="57813"/>
                        <a14:foregroundMark x1="57188" y1="57813" x2="58750" y2="45469"/>
                        <a14:foregroundMark x1="58750" y1="45469" x2="53125" y2="44688"/>
                        <a14:foregroundMark x1="39063" y1="22188" x2="39688" y2="16094"/>
                        <a14:foregroundMark x1="39688" y1="16094" x2="45156" y2="12188"/>
                        <a14:foregroundMark x1="45156" y1="12188" x2="52344" y2="12031"/>
                        <a14:foregroundMark x1="52344" y1="12031" x2="52031" y2="19531"/>
                        <a14:foregroundMark x1="52031" y1="19531" x2="41875" y2="23281"/>
                        <a14:foregroundMark x1="27344" y1="92969" x2="33438" y2="92656"/>
                        <a14:foregroundMark x1="33438" y1="92656" x2="51250" y2="92656"/>
                        <a14:foregroundMark x1="51250" y1="92656" x2="68906" y2="92188"/>
                        <a14:foregroundMark x1="34688" y1="77188" x2="46875" y2="68125"/>
                        <a14:foregroundMark x1="46875" y1="68125" x2="60313" y2="70000"/>
                        <a14:foregroundMark x1="60313" y1="70000" x2="66250" y2="76563"/>
                        <a14:foregroundMark x1="66250" y1="76563" x2="63281" y2="85000"/>
                        <a14:foregroundMark x1="63281" y1="85000" x2="54375" y2="86250"/>
                        <a14:foregroundMark x1="54375" y1="86250" x2="48125" y2="83750"/>
                        <a14:foregroundMark x1="48125" y1="83750" x2="52031" y2="71406"/>
                        <a14:foregroundMark x1="52031" y1="71406" x2="64219" y2="70938"/>
                        <a14:foregroundMark x1="64219" y1="70938" x2="68125" y2="73594"/>
                        <a14:foregroundMark x1="28750" y1="71406" x2="29688" y2="64375"/>
                        <a14:foregroundMark x1="29688" y1="64375" x2="35469" y2="68594"/>
                        <a14:foregroundMark x1="35469" y1="68594" x2="37500" y2="77969"/>
                        <a14:foregroundMark x1="37500" y1="77969" x2="34688" y2="90469"/>
                        <a14:foregroundMark x1="70313" y1="70000" x2="69844" y2="91875"/>
                        <a14:foregroundMark x1="39063" y1="10000" x2="45000" y2="10000"/>
                        <a14:foregroundMark x1="45000" y1="10000" x2="47188" y2="8594"/>
                        <a14:foregroundMark x1="39688" y1="10000" x2="45625" y2="8438"/>
                        <a14:foregroundMark x1="45625" y1="8438" x2="47813" y2="8594"/>
                        <a14:foregroundMark x1="51406" y1="11719" x2="53438" y2="11719"/>
                        <a14:foregroundMark x1="50938" y1="13125" x2="46250" y2="9063"/>
                        <a14:foregroundMark x1="46250" y1="9063" x2="46406" y2="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3925" y="1213832"/>
            <a:ext cx="6121148" cy="612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reeform 2">
            <a:extLst>
              <a:ext uri="{FF2B5EF4-FFF2-40B4-BE49-F238E27FC236}">
                <a16:creationId xmlns:a16="http://schemas.microsoft.com/office/drawing/2014/main" id="{111CA71C-28AE-6DAF-B9D1-C678D28B6040}"/>
              </a:ext>
            </a:extLst>
          </p:cNvPr>
          <p:cNvSpPr/>
          <p:nvPr/>
        </p:nvSpPr>
        <p:spPr>
          <a:xfrm>
            <a:off x="2957265" y="403225"/>
            <a:ext cx="8139360" cy="4537980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DABB9DC-AE9F-2D38-3AB7-C1DD2423C5AF}"/>
              </a:ext>
            </a:extLst>
          </p:cNvPr>
          <p:cNvSpPr txBox="1"/>
          <p:nvPr/>
        </p:nvSpPr>
        <p:spPr>
          <a:xfrm>
            <a:off x="3733800" y="714375"/>
            <a:ext cx="6705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Nghĩ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ra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phân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đó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phân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mẫu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chia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hết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cho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mẫu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còn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lại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Quy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đồng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mẫu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phân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đó</a:t>
            </a:r>
            <a:endParaRPr lang="en-US" sz="33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D0CF6B9-FB7C-D6F5-4AC8-1DE0DB3798BC}"/>
                  </a:ext>
                </a:extLst>
              </p:cNvPr>
              <p:cNvSpPr txBox="1"/>
              <p:nvPr/>
            </p:nvSpPr>
            <p:spPr>
              <a:xfrm>
                <a:off x="3943350" y="3152775"/>
                <a:ext cx="6705600" cy="1088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b="1" dirty="0">
                    <a:solidFill>
                      <a:srgbClr val="FFFF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Ví </a:t>
                </a:r>
                <a:r>
                  <a:rPr lang="en-US" sz="4000" b="1" dirty="0" err="1">
                    <a:solidFill>
                      <a:srgbClr val="FFFF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dụ</a:t>
                </a:r>
                <a:r>
                  <a:rPr lang="en-US" sz="4000" b="1" dirty="0">
                    <a:solidFill>
                      <a:srgbClr val="FFFF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smtClean="0">
                            <a:solidFill>
                              <a:srgbClr val="FFFF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>
                            <a:solidFill>
                              <a:srgbClr val="FFFF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den>
                    </m:f>
                    <m:r>
                      <a:rPr lang="en-US" sz="4000" b="1" i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a:rPr lang="en-US" sz="4000" b="1" i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𝐯</m:t>
                    </m:r>
                    <m:r>
                      <a:rPr lang="en-US" sz="4000" b="1" i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à 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smtClean="0">
                            <a:solidFill>
                              <a:srgbClr val="FFFF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smtClean="0">
                            <a:solidFill>
                              <a:srgbClr val="FFFF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D0CF6B9-FB7C-D6F5-4AC8-1DE0DB3798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3350" y="3152775"/>
                <a:ext cx="6705600" cy="1088439"/>
              </a:xfrm>
              <a:prstGeom prst="rect">
                <a:avLst/>
              </a:prstGeom>
              <a:blipFill>
                <a:blip r:embed="rId7"/>
                <a:stretch>
                  <a:fillRect b="-94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2358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4876700" y="302709"/>
            <a:ext cx="6750996" cy="3384148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719566" y="534337"/>
            <a:ext cx="906526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34BE82"/>
                </a:solidFill>
                <a:effectLst/>
                <a:uLnTx/>
                <a:uFillTx/>
                <a:latin typeface="UTM Colossalis" panose="02040603050506020204" pitchFamily="18" charset="0"/>
                <a:ea typeface="+mn-ea"/>
                <a:cs typeface="+mn-cs"/>
              </a:rPr>
              <a:t>CHÀO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34BE82"/>
                </a:solidFill>
                <a:effectLst/>
                <a:uLnTx/>
                <a:uFillTx/>
                <a:latin typeface="UTM Colossalis" panose="02040603050506020204" pitchFamily="18" charset="0"/>
                <a:ea typeface="+mn-ea"/>
                <a:cs typeface="+mn-cs"/>
              </a:rPr>
              <a:t>TẠM BIỆT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525" y="960798"/>
            <a:ext cx="8607293" cy="58972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1E1737C-16F2-47AC-AE23-61013541D435}"/>
              </a:ext>
            </a:extLst>
          </p:cNvPr>
          <p:cNvSpPr txBox="1"/>
          <p:nvPr/>
        </p:nvSpPr>
        <p:spPr>
          <a:xfrm>
            <a:off x="12192000" y="7161996"/>
            <a:ext cx="11239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91593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7BF55D7-1C68-EE2E-9F75-CB1256DED327}"/>
              </a:ext>
            </a:extLst>
          </p:cNvPr>
          <p:cNvGrpSpPr/>
          <p:nvPr/>
        </p:nvGrpSpPr>
        <p:grpSpPr>
          <a:xfrm>
            <a:off x="876300" y="2305050"/>
            <a:ext cx="10477500" cy="3965716"/>
            <a:chOff x="485775" y="2076450"/>
            <a:chExt cx="11487150" cy="425356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7AB24CF-20BD-F2F2-B927-CED0EBC1B9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794" y="2274010"/>
              <a:ext cx="10396512" cy="353442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BC8BAA3-6F66-5DB1-D35E-DD6A74807F60}"/>
                </a:ext>
              </a:extLst>
            </p:cNvPr>
            <p:cNvSpPr txBox="1"/>
            <p:nvPr/>
          </p:nvSpPr>
          <p:spPr>
            <a:xfrm>
              <a:off x="3789460" y="5570743"/>
              <a:ext cx="5520534" cy="759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LÀM VIỆC NHÓM ĐÔI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Speech Bubble: Oval 9">
                  <a:extLst>
                    <a:ext uri="{FF2B5EF4-FFF2-40B4-BE49-F238E27FC236}">
                      <a16:creationId xmlns:a16="http://schemas.microsoft.com/office/drawing/2014/main" id="{57B085D3-EB72-0836-0D1F-ED99E658AA9B}"/>
                    </a:ext>
                  </a:extLst>
                </p:cNvPr>
                <p:cNvSpPr/>
                <p:nvPr/>
              </p:nvSpPr>
              <p:spPr>
                <a:xfrm>
                  <a:off x="485775" y="2457450"/>
                  <a:ext cx="3467100" cy="1895475"/>
                </a:xfrm>
                <a:prstGeom prst="wedgeEllipseCallout">
                  <a:avLst>
                    <a:gd name="adj1" fmla="val 51694"/>
                    <a:gd name="adj2" fmla="val 49435"/>
                  </a:avLst>
                </a:prstGeom>
                <a:ln w="57150"/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kumimoji="0" lang="en-US" sz="24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kumimoji="0" lang="en-US" sz="24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9</m:t>
                            </m:r>
                          </m:den>
                        </m:f>
                      </m:oMath>
                    </m:oMathPara>
                  </a14:m>
                  <a:endPara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  <a:p>
                  <a:pPr algn="ctr"/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Tử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số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là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1</a:t>
                  </a:r>
                </a:p>
                <a:p>
                  <a:pPr algn="ctr"/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Mẫu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số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là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9</a:t>
                  </a:r>
                </a:p>
              </p:txBody>
            </p:sp>
          </mc:Choice>
          <mc:Fallback xmlns="">
            <p:sp>
              <p:nvSpPr>
                <p:cNvPr id="10" name="Speech Bubble: Oval 9">
                  <a:extLst>
                    <a:ext uri="{FF2B5EF4-FFF2-40B4-BE49-F238E27FC236}">
                      <a16:creationId xmlns:a16="http://schemas.microsoft.com/office/drawing/2014/main" id="{57B085D3-EB72-0836-0D1F-ED99E658AA9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5775" y="2457450"/>
                  <a:ext cx="3467100" cy="1895475"/>
                </a:xfrm>
                <a:prstGeom prst="wedgeEllipseCallout">
                  <a:avLst>
                    <a:gd name="adj1" fmla="val 51694"/>
                    <a:gd name="adj2" fmla="val 49435"/>
                  </a:avLst>
                </a:prstGeom>
                <a:blipFill>
                  <a:blip r:embed="rId4"/>
                  <a:stretch>
                    <a:fillRect/>
                  </a:stretch>
                </a:blipFill>
                <a:ln w="5715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Speech Bubble: Oval 10">
                  <a:extLst>
                    <a:ext uri="{FF2B5EF4-FFF2-40B4-BE49-F238E27FC236}">
                      <a16:creationId xmlns:a16="http://schemas.microsoft.com/office/drawing/2014/main" id="{0E127DC9-F498-516A-87F7-FFCD381473C0}"/>
                    </a:ext>
                  </a:extLst>
                </p:cNvPr>
                <p:cNvSpPr/>
                <p:nvPr/>
              </p:nvSpPr>
              <p:spPr>
                <a:xfrm>
                  <a:off x="8505825" y="2076450"/>
                  <a:ext cx="3467100" cy="1895475"/>
                </a:xfrm>
                <a:prstGeom prst="wedgeEllipseCallout">
                  <a:avLst>
                    <a:gd name="adj1" fmla="val -51603"/>
                    <a:gd name="adj2" fmla="val 35365"/>
                  </a:avLst>
                </a:prstGeom>
                <a:ln w="57150"/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kumimoji="0" lang="en-US" sz="24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kumimoji="0" lang="en-US" sz="24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  <a:p>
                  <a:pPr algn="ctr"/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Tử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số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là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3</a:t>
                  </a:r>
                </a:p>
                <a:p>
                  <a:pPr algn="ctr"/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Mẫu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số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là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5</a:t>
                  </a:r>
                </a:p>
              </p:txBody>
            </p:sp>
          </mc:Choice>
          <mc:Fallback xmlns="">
            <p:sp>
              <p:nvSpPr>
                <p:cNvPr id="11" name="Speech Bubble: Oval 10">
                  <a:extLst>
                    <a:ext uri="{FF2B5EF4-FFF2-40B4-BE49-F238E27FC236}">
                      <a16:creationId xmlns:a16="http://schemas.microsoft.com/office/drawing/2014/main" id="{0E127DC9-F498-516A-87F7-FFCD381473C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05825" y="2076450"/>
                  <a:ext cx="3467100" cy="1895475"/>
                </a:xfrm>
                <a:prstGeom prst="wedgeEllipseCallout">
                  <a:avLst>
                    <a:gd name="adj1" fmla="val -51603"/>
                    <a:gd name="adj2" fmla="val 35365"/>
                  </a:avLst>
                </a:prstGeom>
                <a:blipFill>
                  <a:blip r:embed="rId5"/>
                  <a:stretch>
                    <a:fillRect/>
                  </a:stretch>
                </a:blipFill>
                <a:ln w="5715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9DD7B74-3A64-E876-83AD-67521FAC5968}"/>
              </a:ext>
            </a:extLst>
          </p:cNvPr>
          <p:cNvSpPr/>
          <p:nvPr/>
        </p:nvSpPr>
        <p:spPr>
          <a:xfrm>
            <a:off x="1479549" y="834049"/>
            <a:ext cx="9293226" cy="1194776"/>
          </a:xfrm>
          <a:prstGeom prst="roundRect">
            <a:avLst>
              <a:gd name="adj" fmla="val 3913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5341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E612424-0FDE-42EA-8AE1-2430A35A3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600" y="3429000"/>
            <a:ext cx="12443152" cy="3678466"/>
          </a:xfrm>
          <a:prstGeom prst="rect">
            <a:avLst/>
          </a:prstGeom>
        </p:spPr>
      </p:pic>
      <p:grpSp>
        <p:nvGrpSpPr>
          <p:cNvPr id="2" name="组合 10"/>
          <p:cNvGrpSpPr/>
          <p:nvPr/>
        </p:nvGrpSpPr>
        <p:grpSpPr>
          <a:xfrm>
            <a:off x="1218136" y="503910"/>
            <a:ext cx="9804295" cy="3384148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252849" y="2857393"/>
            <a:ext cx="5655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(SGK TRANG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11,12)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3618718-478D-4A2B-90F8-26C7C54CE4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8013" y="2011660"/>
            <a:ext cx="5913633" cy="50966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2B1D0E-3C09-35D8-DE65-C34CC4605B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5970" y="606505"/>
            <a:ext cx="1914310" cy="1072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83F223-85BE-DB11-4B3B-0BA6433085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2140" y="1458799"/>
            <a:ext cx="9449619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45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751C95E-7E53-4EB5-8D4B-17E0F0DF7360}"/>
              </a:ext>
            </a:extLst>
          </p:cNvPr>
          <p:cNvSpPr txBox="1"/>
          <p:nvPr/>
        </p:nvSpPr>
        <p:spPr>
          <a:xfrm>
            <a:off x="787400" y="1948934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1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91BCD6B-9A99-59B2-8EB3-F8B369F0A76E}"/>
              </a:ext>
            </a:extLst>
          </p:cNvPr>
          <p:cNvGrpSpPr/>
          <p:nvPr/>
        </p:nvGrpSpPr>
        <p:grpSpPr>
          <a:xfrm>
            <a:off x="779036" y="544445"/>
            <a:ext cx="10593815" cy="1200329"/>
            <a:chOff x="437634" y="467488"/>
            <a:chExt cx="10593815" cy="1200329"/>
          </a:xfrm>
        </p:grpSpPr>
        <p:sp>
          <p:nvSpPr>
            <p:cNvPr id="6" name="TextBox 9">
              <a:extLst>
                <a:ext uri="{FF2B5EF4-FFF2-40B4-BE49-F238E27FC236}">
                  <a16:creationId xmlns:a16="http://schemas.microsoft.com/office/drawing/2014/main" id="{6CB84C52-7FF3-CF8A-A672-F11FB02E9FD8}"/>
                </a:ext>
              </a:extLst>
            </p:cNvPr>
            <p:cNvSpPr txBox="1"/>
            <p:nvPr/>
          </p:nvSpPr>
          <p:spPr>
            <a:xfrm>
              <a:off x="1154963" y="467488"/>
              <a:ext cx="987648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Viết rồi đọc phân số chỉ số phần đã tô màu của mỗi hình dưới đây.</a:t>
              </a:r>
            </a:p>
          </p:txBody>
        </p:sp>
        <p:grpSp>
          <p:nvGrpSpPr>
            <p:cNvPr id="7" name="Group 16">
              <a:extLst>
                <a:ext uri="{FF2B5EF4-FFF2-40B4-BE49-F238E27FC236}">
                  <a16:creationId xmlns:a16="http://schemas.microsoft.com/office/drawing/2014/main" id="{47D69765-71BF-A70F-6D5B-B2A1B2B73F2D}"/>
                </a:ext>
              </a:extLst>
            </p:cNvPr>
            <p:cNvGrpSpPr/>
            <p:nvPr/>
          </p:nvGrpSpPr>
          <p:grpSpPr>
            <a:xfrm>
              <a:off x="437634" y="516277"/>
              <a:ext cx="772160" cy="757670"/>
              <a:chOff x="391023" y="437767"/>
              <a:chExt cx="772160" cy="757670"/>
            </a:xfrm>
            <a:solidFill>
              <a:srgbClr val="00B0F0"/>
            </a:solidFill>
          </p:grpSpPr>
          <p:sp>
            <p:nvSpPr>
              <p:cNvPr id="8" name="Isosceles Triangle 8">
                <a:extLst>
                  <a:ext uri="{FF2B5EF4-FFF2-40B4-BE49-F238E27FC236}">
                    <a16:creationId xmlns:a16="http://schemas.microsoft.com/office/drawing/2014/main" id="{580F702E-C444-D5EE-D25F-A5F224B3B663}"/>
                  </a:ext>
                </a:extLst>
              </p:cNvPr>
              <p:cNvSpPr/>
              <p:nvPr/>
            </p:nvSpPr>
            <p:spPr>
              <a:xfrm>
                <a:off x="391023" y="437767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200" dirty="0"/>
              </a:p>
            </p:txBody>
          </p:sp>
          <p:sp>
            <p:nvSpPr>
              <p:cNvPr id="9" name="TextBox 15">
                <a:extLst>
                  <a:ext uri="{FF2B5EF4-FFF2-40B4-BE49-F238E27FC236}">
                    <a16:creationId xmlns:a16="http://schemas.microsoft.com/office/drawing/2014/main" id="{F743E4CA-317F-3B26-EB54-74242D33EE1B}"/>
                  </a:ext>
                </a:extLst>
              </p:cNvPr>
              <p:cNvSpPr txBox="1"/>
              <p:nvPr/>
            </p:nvSpPr>
            <p:spPr>
              <a:xfrm>
                <a:off x="553583" y="610662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1</a:t>
                </a:r>
                <a:endParaRPr lang="vi-VN" sz="32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B3C44838-E04F-2B82-A09E-ABDA01AC36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974" y="1771650"/>
            <a:ext cx="9801225" cy="26934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99695CF-60FB-0FFF-9929-0994C2A6AA0B}"/>
                  </a:ext>
                </a:extLst>
              </p:cNvPr>
              <p:cNvSpPr txBox="1"/>
              <p:nvPr/>
            </p:nvSpPr>
            <p:spPr>
              <a:xfrm>
                <a:off x="1485900" y="4532334"/>
                <a:ext cx="1409700" cy="9017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2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2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99695CF-60FB-0FFF-9929-0994C2A6AA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5900" y="4532334"/>
                <a:ext cx="1409700" cy="90172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B00D7C21-BEE4-CC3B-AA90-7F1761171636}"/>
              </a:ext>
            </a:extLst>
          </p:cNvPr>
          <p:cNvSpPr txBox="1"/>
          <p:nvPr/>
        </p:nvSpPr>
        <p:spPr>
          <a:xfrm>
            <a:off x="940345" y="5436609"/>
            <a:ext cx="3060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tám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3F34CCE-ED0F-AF94-4462-8D9025850AE9}"/>
                  </a:ext>
                </a:extLst>
              </p:cNvPr>
              <p:cNvSpPr txBox="1"/>
              <p:nvPr/>
            </p:nvSpPr>
            <p:spPr>
              <a:xfrm>
                <a:off x="5372100" y="4484709"/>
                <a:ext cx="1409700" cy="9012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2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2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3F34CCE-ED0F-AF94-4462-8D9025850A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2100" y="4484709"/>
                <a:ext cx="1409700" cy="90127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2C042466-F5F3-4AC1-DE15-B43EF66A7752}"/>
              </a:ext>
            </a:extLst>
          </p:cNvPr>
          <p:cNvSpPr txBox="1"/>
          <p:nvPr/>
        </p:nvSpPr>
        <p:spPr>
          <a:xfrm>
            <a:off x="4152901" y="5408034"/>
            <a:ext cx="4219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Hai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04A8E99-A02B-D053-06A0-9A8EDA958595}"/>
                  </a:ext>
                </a:extLst>
              </p:cNvPr>
              <p:cNvSpPr txBox="1"/>
              <p:nvPr/>
            </p:nvSpPr>
            <p:spPr>
              <a:xfrm>
                <a:off x="9191625" y="4494234"/>
                <a:ext cx="1409700" cy="9361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2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2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04A8E99-A02B-D053-06A0-9A8EDA9585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1625" y="4494234"/>
                <a:ext cx="1409700" cy="93615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3B91A46B-CE59-F4BB-597B-FDA54AF0061B}"/>
              </a:ext>
            </a:extLst>
          </p:cNvPr>
          <p:cNvSpPr txBox="1"/>
          <p:nvPr/>
        </p:nvSpPr>
        <p:spPr>
          <a:xfrm>
            <a:off x="8543924" y="5417559"/>
            <a:ext cx="3648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chín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589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  <p:bldP spid="19" grpId="0"/>
      <p:bldP spid="20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91BCD6B-9A99-59B2-8EB3-F8B369F0A76E}"/>
              </a:ext>
            </a:extLst>
          </p:cNvPr>
          <p:cNvGrpSpPr/>
          <p:nvPr/>
        </p:nvGrpSpPr>
        <p:grpSpPr>
          <a:xfrm>
            <a:off x="779036" y="593234"/>
            <a:ext cx="10584290" cy="757670"/>
            <a:chOff x="437634" y="516277"/>
            <a:chExt cx="10584290" cy="757670"/>
          </a:xfrm>
        </p:grpSpPr>
        <p:sp>
          <p:nvSpPr>
            <p:cNvPr id="6" name="TextBox 9">
              <a:extLst>
                <a:ext uri="{FF2B5EF4-FFF2-40B4-BE49-F238E27FC236}">
                  <a16:creationId xmlns:a16="http://schemas.microsoft.com/office/drawing/2014/main" id="{6CB84C52-7FF3-CF8A-A672-F11FB02E9FD8}"/>
                </a:ext>
              </a:extLst>
            </p:cNvPr>
            <p:cNvSpPr txBox="1"/>
            <p:nvPr/>
          </p:nvSpPr>
          <p:spPr>
            <a:xfrm>
              <a:off x="1145438" y="562738"/>
              <a:ext cx="98764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7" name="Group 16">
              <a:extLst>
                <a:ext uri="{FF2B5EF4-FFF2-40B4-BE49-F238E27FC236}">
                  <a16:creationId xmlns:a16="http://schemas.microsoft.com/office/drawing/2014/main" id="{47D69765-71BF-A70F-6D5B-B2A1B2B73F2D}"/>
                </a:ext>
              </a:extLst>
            </p:cNvPr>
            <p:cNvGrpSpPr/>
            <p:nvPr/>
          </p:nvGrpSpPr>
          <p:grpSpPr>
            <a:xfrm>
              <a:off x="437634" y="516277"/>
              <a:ext cx="772160" cy="757670"/>
              <a:chOff x="391023" y="437767"/>
              <a:chExt cx="772160" cy="757670"/>
            </a:xfrm>
            <a:solidFill>
              <a:srgbClr val="00B0F0"/>
            </a:solidFill>
          </p:grpSpPr>
          <p:sp>
            <p:nvSpPr>
              <p:cNvPr id="8" name="Isosceles Triangle 8">
                <a:extLst>
                  <a:ext uri="{FF2B5EF4-FFF2-40B4-BE49-F238E27FC236}">
                    <a16:creationId xmlns:a16="http://schemas.microsoft.com/office/drawing/2014/main" id="{580F702E-C444-D5EE-D25F-A5F224B3B663}"/>
                  </a:ext>
                </a:extLst>
              </p:cNvPr>
              <p:cNvSpPr/>
              <p:nvPr/>
            </p:nvSpPr>
            <p:spPr>
              <a:xfrm>
                <a:off x="391023" y="437767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TextBox 15">
                <a:extLst>
                  <a:ext uri="{FF2B5EF4-FFF2-40B4-BE49-F238E27FC236}">
                    <a16:creationId xmlns:a16="http://schemas.microsoft.com/office/drawing/2014/main" id="{F743E4CA-317F-3B26-EB54-74242D33EE1B}"/>
                  </a:ext>
                </a:extLst>
              </p:cNvPr>
              <p:cNvSpPr txBox="1"/>
              <p:nvPr/>
            </p:nvSpPr>
            <p:spPr>
              <a:xfrm>
                <a:off x="553583" y="610662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2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5753E0F-E8A4-F4DE-2C01-A8DDE4A5630B}"/>
              </a:ext>
            </a:extLst>
          </p:cNvPr>
          <p:cNvGrpSpPr/>
          <p:nvPr/>
        </p:nvGrpSpPr>
        <p:grpSpPr>
          <a:xfrm>
            <a:off x="657225" y="1800225"/>
            <a:ext cx="4324350" cy="1981200"/>
            <a:chOff x="657225" y="1800225"/>
            <a:chExt cx="4324350" cy="198120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974911A7-4932-83C3-95AE-642EC40B04A8}"/>
                </a:ext>
              </a:extLst>
            </p:cNvPr>
            <p:cNvSpPr/>
            <p:nvPr/>
          </p:nvSpPr>
          <p:spPr>
            <a:xfrm>
              <a:off x="657225" y="1800225"/>
              <a:ext cx="4324350" cy="1981200"/>
            </a:xfrm>
            <a:prstGeom prst="roundRect">
              <a:avLst/>
            </a:prstGeom>
            <a:solidFill>
              <a:srgbClr val="EBA5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2C66D856-7C40-8FF1-87FC-B3D00B906519}"/>
                    </a:ext>
                  </a:extLst>
                </p:cNvPr>
                <p:cNvSpPr txBox="1"/>
                <p:nvPr/>
              </p:nvSpPr>
              <p:spPr>
                <a:xfrm>
                  <a:off x="1162050" y="2085975"/>
                  <a:ext cx="3467100" cy="11853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24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40</m:t>
                          </m:r>
                        </m:den>
                      </m:f>
                    </m:oMath>
                  </a14:m>
                  <a:r>
                    <a:rPr lang="en-US" sz="4400" dirty="0">
                      <a:solidFill>
                        <a:srgbClr val="002060"/>
                      </a:solidFill>
                    </a:rPr>
                    <a:t>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?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/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a14:m>
                  <a:endParaRPr lang="en-US" sz="4400" dirty="0">
                    <a:solidFill>
                      <a:srgbClr val="002060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2C66D856-7C40-8FF1-87FC-B3D00B9065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62050" y="2085975"/>
                  <a:ext cx="3467100" cy="1185389"/>
                </a:xfrm>
                <a:prstGeom prst="rect">
                  <a:avLst/>
                </a:prstGeom>
                <a:blipFill>
                  <a:blip r:embed="rId3"/>
                  <a:stretch>
                    <a:fillRect b="-112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4C09747-5008-F512-73EE-5C3B1ABAED88}"/>
                </a:ext>
              </a:extLst>
            </p:cNvPr>
            <p:cNvSpPr/>
            <p:nvPr/>
          </p:nvSpPr>
          <p:spPr>
            <a:xfrm>
              <a:off x="3800475" y="2190750"/>
              <a:ext cx="542925" cy="43815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821BB63-978F-B882-0E6F-80580D626946}"/>
                </a:ext>
              </a:extLst>
            </p:cNvPr>
            <p:cNvSpPr/>
            <p:nvPr/>
          </p:nvSpPr>
          <p:spPr>
            <a:xfrm>
              <a:off x="2581275" y="2781300"/>
              <a:ext cx="542925" cy="43815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EAF2DED-8AD6-95F2-AC0C-56588168B601}"/>
              </a:ext>
            </a:extLst>
          </p:cNvPr>
          <p:cNvGrpSpPr/>
          <p:nvPr/>
        </p:nvGrpSpPr>
        <p:grpSpPr>
          <a:xfrm>
            <a:off x="5600700" y="1828800"/>
            <a:ext cx="5524500" cy="1981200"/>
            <a:chOff x="5600700" y="1828800"/>
            <a:chExt cx="5524500" cy="198120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406F698-6192-00D2-A59F-5B36429E99E1}"/>
                </a:ext>
              </a:extLst>
            </p:cNvPr>
            <p:cNvSpPr/>
            <p:nvPr/>
          </p:nvSpPr>
          <p:spPr>
            <a:xfrm>
              <a:off x="5600700" y="1828800"/>
              <a:ext cx="5524500" cy="1981200"/>
            </a:xfrm>
            <a:prstGeom prst="roundRect">
              <a:avLst/>
            </a:prstGeom>
            <a:solidFill>
              <a:srgbClr val="EBA5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9A5B7F66-4B59-E406-5D65-92C733888C2E}"/>
                    </a:ext>
                  </a:extLst>
                </p:cNvPr>
                <p:cNvSpPr txBox="1"/>
                <p:nvPr/>
              </p:nvSpPr>
              <p:spPr>
                <a:xfrm>
                  <a:off x="6191250" y="2124075"/>
                  <a:ext cx="4495800" cy="11853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36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54</m:t>
                          </m:r>
                        </m:den>
                      </m:f>
                    </m:oMath>
                  </a14:m>
                  <a:r>
                    <a:rPr lang="en-US" sz="4400" dirty="0">
                      <a:solidFill>
                        <a:srgbClr val="002060"/>
                      </a:solidFill>
                    </a:rPr>
                    <a:t>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/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/>
                      </m:f>
                      <m:r>
                        <a:rPr lang="en-US" sz="4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/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</m:oMath>
                  </a14:m>
                  <a:endParaRPr lang="en-US" sz="4400" dirty="0">
                    <a:solidFill>
                      <a:srgbClr val="002060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9A5B7F66-4B59-E406-5D65-92C733888C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91250" y="2124075"/>
                  <a:ext cx="4495800" cy="1185389"/>
                </a:xfrm>
                <a:prstGeom prst="rect">
                  <a:avLst/>
                </a:prstGeom>
                <a:blipFill>
                  <a:blip r:embed="rId4"/>
                  <a:stretch>
                    <a:fillRect b="-112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A808B43-AA1F-2DE2-C224-797755F611E9}"/>
                </a:ext>
              </a:extLst>
            </p:cNvPr>
            <p:cNvSpPr/>
            <p:nvPr/>
          </p:nvSpPr>
          <p:spPr>
            <a:xfrm>
              <a:off x="7486650" y="2228850"/>
              <a:ext cx="542925" cy="43815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6613794-95C5-49FF-C8AF-4F20EA0774B7}"/>
                </a:ext>
              </a:extLst>
            </p:cNvPr>
            <p:cNvSpPr/>
            <p:nvPr/>
          </p:nvSpPr>
          <p:spPr>
            <a:xfrm>
              <a:off x="8601075" y="2886075"/>
              <a:ext cx="542925" cy="43815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E8105F6-B539-C39E-D0D4-56C8C2123C71}"/>
                </a:ext>
              </a:extLst>
            </p:cNvPr>
            <p:cNvSpPr/>
            <p:nvPr/>
          </p:nvSpPr>
          <p:spPr>
            <a:xfrm>
              <a:off x="9801225" y="2228850"/>
              <a:ext cx="542925" cy="43815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59FA7AA3-B834-9056-DEA3-4EE3FE6C819B}"/>
              </a:ext>
            </a:extLst>
          </p:cNvPr>
          <p:cNvSpPr/>
          <p:nvPr/>
        </p:nvSpPr>
        <p:spPr>
          <a:xfrm>
            <a:off x="2505075" y="2771775"/>
            <a:ext cx="676275" cy="438150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1315E80-7390-0C27-BE7E-6EB66CD38903}"/>
              </a:ext>
            </a:extLst>
          </p:cNvPr>
          <p:cNvSpPr/>
          <p:nvPr/>
        </p:nvSpPr>
        <p:spPr>
          <a:xfrm>
            <a:off x="3733800" y="2200275"/>
            <a:ext cx="676275" cy="438150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F680597-F7D7-2EA5-33A6-3AA205C94E6A}"/>
              </a:ext>
            </a:extLst>
          </p:cNvPr>
          <p:cNvSpPr/>
          <p:nvPr/>
        </p:nvSpPr>
        <p:spPr>
          <a:xfrm>
            <a:off x="7419975" y="2219325"/>
            <a:ext cx="676275" cy="438150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1AE4ECA-AB10-A3EC-123A-F9F85CA97344}"/>
              </a:ext>
            </a:extLst>
          </p:cNvPr>
          <p:cNvSpPr/>
          <p:nvPr/>
        </p:nvSpPr>
        <p:spPr>
          <a:xfrm>
            <a:off x="8553450" y="2876550"/>
            <a:ext cx="676275" cy="438150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E505370-D44A-0E2B-FF31-651683305648}"/>
              </a:ext>
            </a:extLst>
          </p:cNvPr>
          <p:cNvSpPr/>
          <p:nvPr/>
        </p:nvSpPr>
        <p:spPr>
          <a:xfrm>
            <a:off x="9763125" y="2219325"/>
            <a:ext cx="676275" cy="438150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803142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91BCD6B-9A99-59B2-8EB3-F8B369F0A76E}"/>
              </a:ext>
            </a:extLst>
          </p:cNvPr>
          <p:cNvGrpSpPr/>
          <p:nvPr/>
        </p:nvGrpSpPr>
        <p:grpSpPr>
          <a:xfrm>
            <a:off x="779036" y="506345"/>
            <a:ext cx="10584290" cy="991553"/>
            <a:chOff x="437634" y="429388"/>
            <a:chExt cx="10584290" cy="99155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9">
                  <a:extLst>
                    <a:ext uri="{FF2B5EF4-FFF2-40B4-BE49-F238E27FC236}">
                      <a16:creationId xmlns:a16="http://schemas.microsoft.com/office/drawing/2014/main" id="{6CB84C52-7FF3-CF8A-A672-F11FB02E9FD8}"/>
                    </a:ext>
                  </a:extLst>
                </p:cNvPr>
                <p:cNvSpPr txBox="1"/>
                <p:nvPr/>
              </p:nvSpPr>
              <p:spPr>
                <a:xfrm>
                  <a:off x="1145438" y="429388"/>
                  <a:ext cx="9876486" cy="99155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>
                    <a:defRPr/>
                  </a:pPr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b) </a:t>
                  </a:r>
                  <a:r>
                    <a:rPr kumimoji="0" lang="en-US" sz="36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Rút</a:t>
                  </a:r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r>
                    <a:rPr kumimoji="0" lang="en-US" sz="36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gọn</a:t>
                  </a:r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r>
                    <a:rPr kumimoji="0" lang="en-US" sz="36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các</a:t>
                  </a:r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r>
                    <a:rPr kumimoji="0" lang="en-US" sz="36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phân</a:t>
                  </a:r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r>
                    <a:rPr kumimoji="0" lang="en-US" sz="36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số</a:t>
                  </a:r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: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18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24</m:t>
                          </m:r>
                        </m:den>
                      </m:f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;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56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42</m:t>
                          </m:r>
                        </m:den>
                      </m:f>
                      <m:r>
                        <a:rPr lang="en-US" sz="36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;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72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90</m:t>
                          </m:r>
                        </m:den>
                      </m:f>
                      <m:r>
                        <a:rPr lang="en-US" sz="36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.</m:t>
                      </m:r>
                    </m:oMath>
                  </a14:m>
                  <a:endPara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" name="TextBox 9">
                  <a:extLst>
                    <a:ext uri="{FF2B5EF4-FFF2-40B4-BE49-F238E27FC236}">
                      <a16:creationId xmlns:a16="http://schemas.microsoft.com/office/drawing/2014/main" id="{6CB84C52-7FF3-CF8A-A672-F11FB02E9FD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5438" y="429388"/>
                  <a:ext cx="9876486" cy="991553"/>
                </a:xfrm>
                <a:prstGeom prst="rect">
                  <a:avLst/>
                </a:prstGeom>
                <a:blipFill>
                  <a:blip r:embed="rId3"/>
                  <a:stretch>
                    <a:fillRect l="-1914" b="-920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7" name="Group 16">
              <a:extLst>
                <a:ext uri="{FF2B5EF4-FFF2-40B4-BE49-F238E27FC236}">
                  <a16:creationId xmlns:a16="http://schemas.microsoft.com/office/drawing/2014/main" id="{47D69765-71BF-A70F-6D5B-B2A1B2B73F2D}"/>
                </a:ext>
              </a:extLst>
            </p:cNvPr>
            <p:cNvGrpSpPr/>
            <p:nvPr/>
          </p:nvGrpSpPr>
          <p:grpSpPr>
            <a:xfrm>
              <a:off x="437634" y="516277"/>
              <a:ext cx="772160" cy="757670"/>
              <a:chOff x="391023" y="437767"/>
              <a:chExt cx="772160" cy="757670"/>
            </a:xfrm>
            <a:solidFill>
              <a:srgbClr val="00B0F0"/>
            </a:solidFill>
          </p:grpSpPr>
          <p:sp>
            <p:nvSpPr>
              <p:cNvPr id="8" name="Isosceles Triangle 8">
                <a:extLst>
                  <a:ext uri="{FF2B5EF4-FFF2-40B4-BE49-F238E27FC236}">
                    <a16:creationId xmlns:a16="http://schemas.microsoft.com/office/drawing/2014/main" id="{580F702E-C444-D5EE-D25F-A5F224B3B663}"/>
                  </a:ext>
                </a:extLst>
              </p:cNvPr>
              <p:cNvSpPr/>
              <p:nvPr/>
            </p:nvSpPr>
            <p:spPr>
              <a:xfrm>
                <a:off x="391023" y="437767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TextBox 15">
                <a:extLst>
                  <a:ext uri="{FF2B5EF4-FFF2-40B4-BE49-F238E27FC236}">
                    <a16:creationId xmlns:a16="http://schemas.microsoft.com/office/drawing/2014/main" id="{F743E4CA-317F-3B26-EB54-74242D33EE1B}"/>
                  </a:ext>
                </a:extLst>
              </p:cNvPr>
              <p:cNvSpPr txBox="1"/>
              <p:nvPr/>
            </p:nvSpPr>
            <p:spPr>
              <a:xfrm>
                <a:off x="553583" y="610662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2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5CAB6E4-77DC-D4D3-764F-72B73D7BF5FE}"/>
                  </a:ext>
                </a:extLst>
              </p:cNvPr>
              <p:cNvSpPr txBox="1"/>
              <p:nvPr/>
            </p:nvSpPr>
            <p:spPr>
              <a:xfrm>
                <a:off x="4114799" y="1876425"/>
                <a:ext cx="5305425" cy="1177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18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18 : 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24 : 6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5CAB6E4-77DC-D4D3-764F-72B73D7BF5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799" y="1876425"/>
                <a:ext cx="5305425" cy="1177887"/>
              </a:xfrm>
              <a:prstGeom prst="rect">
                <a:avLst/>
              </a:prstGeom>
              <a:blipFill>
                <a:blip r:embed="rId4"/>
                <a:stretch>
                  <a:fillRect b="-12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F577A61-8278-23A7-38DF-168EFCDD174D}"/>
                  </a:ext>
                </a:extLst>
              </p:cNvPr>
              <p:cNvSpPr txBox="1"/>
              <p:nvPr/>
            </p:nvSpPr>
            <p:spPr>
              <a:xfrm>
                <a:off x="4133849" y="3371850"/>
                <a:ext cx="5305425" cy="11913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56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42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56 :14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42 : 14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F577A61-8278-23A7-38DF-168EFCDD17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3849" y="3371850"/>
                <a:ext cx="5305425" cy="1191352"/>
              </a:xfrm>
              <a:prstGeom prst="rect">
                <a:avLst/>
              </a:prstGeom>
              <a:blipFill>
                <a:blip r:embed="rId5"/>
                <a:stretch>
                  <a:fillRect b="-117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A08DD15-8B99-CAFC-3382-CF246EA68786}"/>
                  </a:ext>
                </a:extLst>
              </p:cNvPr>
              <p:cNvSpPr txBox="1"/>
              <p:nvPr/>
            </p:nvSpPr>
            <p:spPr>
              <a:xfrm>
                <a:off x="4114799" y="4772025"/>
                <a:ext cx="5305425" cy="11913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72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90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72 : 18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90 : </m:t>
                        </m:r>
                        <m:r>
                          <m:rPr>
                            <m:nor/>
                          </m:rPr>
                          <a:rPr lang="en-US" sz="44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18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A08DD15-8B99-CAFC-3382-CF246EA687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799" y="4772025"/>
                <a:ext cx="5305425" cy="1191352"/>
              </a:xfrm>
              <a:prstGeom prst="rect">
                <a:avLst/>
              </a:prstGeom>
              <a:blipFill>
                <a:blip r:embed="rId6"/>
                <a:stretch>
                  <a:fillRect b="-112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3286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47655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91BCD6B-9A99-59B2-8EB3-F8B369F0A76E}"/>
              </a:ext>
            </a:extLst>
          </p:cNvPr>
          <p:cNvGrpSpPr/>
          <p:nvPr/>
        </p:nvGrpSpPr>
        <p:grpSpPr>
          <a:xfrm>
            <a:off x="743890" y="593234"/>
            <a:ext cx="10695636" cy="1388117"/>
            <a:chOff x="402488" y="516277"/>
            <a:chExt cx="10695636" cy="1388117"/>
          </a:xfrm>
        </p:grpSpPr>
        <p:sp>
          <p:nvSpPr>
            <p:cNvPr id="6" name="TextBox 9">
              <a:extLst>
                <a:ext uri="{FF2B5EF4-FFF2-40B4-BE49-F238E27FC236}">
                  <a16:creationId xmlns:a16="http://schemas.microsoft.com/office/drawing/2014/main" id="{6CB84C52-7FF3-CF8A-A672-F11FB02E9FD8}"/>
                </a:ext>
              </a:extLst>
            </p:cNvPr>
            <p:cNvSpPr txBox="1"/>
            <p:nvPr/>
          </p:nvSpPr>
          <p:spPr>
            <a:xfrm>
              <a:off x="1221638" y="581788"/>
              <a:ext cx="98764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7" name="Group 16">
              <a:extLst>
                <a:ext uri="{FF2B5EF4-FFF2-40B4-BE49-F238E27FC236}">
                  <a16:creationId xmlns:a16="http://schemas.microsoft.com/office/drawing/2014/main" id="{47D69765-71BF-A70F-6D5B-B2A1B2B73F2D}"/>
                </a:ext>
              </a:extLst>
            </p:cNvPr>
            <p:cNvGrpSpPr/>
            <p:nvPr/>
          </p:nvGrpSpPr>
          <p:grpSpPr>
            <a:xfrm>
              <a:off x="437634" y="516277"/>
              <a:ext cx="772160" cy="757670"/>
              <a:chOff x="391023" y="437767"/>
              <a:chExt cx="772160" cy="757670"/>
            </a:xfrm>
            <a:solidFill>
              <a:srgbClr val="00B0F0"/>
            </a:solidFill>
          </p:grpSpPr>
          <p:sp>
            <p:nvSpPr>
              <p:cNvPr id="8" name="Isosceles Triangle 8">
                <a:extLst>
                  <a:ext uri="{FF2B5EF4-FFF2-40B4-BE49-F238E27FC236}">
                    <a16:creationId xmlns:a16="http://schemas.microsoft.com/office/drawing/2014/main" id="{580F702E-C444-D5EE-D25F-A5F224B3B663}"/>
                  </a:ext>
                </a:extLst>
              </p:cNvPr>
              <p:cNvSpPr/>
              <p:nvPr/>
            </p:nvSpPr>
            <p:spPr>
              <a:xfrm>
                <a:off x="391023" y="437767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TextBox 15">
                <a:extLst>
                  <a:ext uri="{FF2B5EF4-FFF2-40B4-BE49-F238E27FC236}">
                    <a16:creationId xmlns:a16="http://schemas.microsoft.com/office/drawing/2014/main" id="{F743E4CA-317F-3B26-EB54-74242D33EE1B}"/>
                  </a:ext>
                </a:extLst>
              </p:cNvPr>
              <p:cNvSpPr txBox="1"/>
              <p:nvPr/>
            </p:nvSpPr>
            <p:spPr>
              <a:xfrm>
                <a:off x="553583" y="610662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3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5" name="TextBox 9">
              <a:extLst>
                <a:ext uri="{FF2B5EF4-FFF2-40B4-BE49-F238E27FC236}">
                  <a16:creationId xmlns:a16="http://schemas.microsoft.com/office/drawing/2014/main" id="{81493C80-DCAD-3F1A-254F-F27FAEF9AE5A}"/>
                </a:ext>
              </a:extLst>
            </p:cNvPr>
            <p:cNvSpPr txBox="1"/>
            <p:nvPr/>
          </p:nvSpPr>
          <p:spPr>
            <a:xfrm>
              <a:off x="402488" y="1258063"/>
              <a:ext cx="98764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Phân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nào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phân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tối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giản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D2FF4A7-0729-E8D5-A1B6-536F99C418F9}"/>
                  </a:ext>
                </a:extLst>
              </p:cNvPr>
              <p:cNvSpPr txBox="1"/>
              <p:nvPr/>
            </p:nvSpPr>
            <p:spPr>
              <a:xfrm>
                <a:off x="1038225" y="2000250"/>
                <a:ext cx="2009776" cy="10761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A.</a:t>
                </a:r>
                <a:r>
                  <a:rPr kumimoji="0" lang="en-US" sz="40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16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18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D2FF4A7-0729-E8D5-A1B6-536F99C418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225" y="2000250"/>
                <a:ext cx="2009776" cy="1076192"/>
              </a:xfrm>
              <a:prstGeom prst="rect">
                <a:avLst/>
              </a:prstGeom>
              <a:blipFill>
                <a:blip r:embed="rId3"/>
                <a:stretch>
                  <a:fillRect l="-10606" b="-9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DE4DC36-95B7-FEB4-9131-72E9D1E0AE42}"/>
                  </a:ext>
                </a:extLst>
              </p:cNvPr>
              <p:cNvSpPr txBox="1"/>
              <p:nvPr/>
            </p:nvSpPr>
            <p:spPr>
              <a:xfrm>
                <a:off x="3962400" y="2019300"/>
                <a:ext cx="2009776" cy="10844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B.</a:t>
                </a:r>
                <a:r>
                  <a:rPr kumimoji="0" lang="en-US" sz="40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DE4DC36-95B7-FEB4-9131-72E9D1E0AE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2019300"/>
                <a:ext cx="2009776" cy="1084464"/>
              </a:xfrm>
              <a:prstGeom prst="rect">
                <a:avLst/>
              </a:prstGeom>
              <a:blipFill>
                <a:blip r:embed="rId4"/>
                <a:stretch>
                  <a:fillRect l="-10606" b="-101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D3245BB-C837-F2BC-5873-300AF616B9CC}"/>
                  </a:ext>
                </a:extLst>
              </p:cNvPr>
              <p:cNvSpPr txBox="1"/>
              <p:nvPr/>
            </p:nvSpPr>
            <p:spPr>
              <a:xfrm>
                <a:off x="6429375" y="2019300"/>
                <a:ext cx="2009776" cy="10718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C.</a:t>
                </a:r>
                <a:r>
                  <a:rPr kumimoji="0" lang="en-US" sz="40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D3245BB-C837-F2BC-5873-300AF616B9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375" y="2019300"/>
                <a:ext cx="2009776" cy="1071897"/>
              </a:xfrm>
              <a:prstGeom prst="rect">
                <a:avLst/>
              </a:prstGeom>
              <a:blipFill>
                <a:blip r:embed="rId5"/>
                <a:stretch>
                  <a:fillRect l="-10942" b="-102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F129A92-9600-7672-A76A-D55B40684281}"/>
                  </a:ext>
                </a:extLst>
              </p:cNvPr>
              <p:cNvSpPr txBox="1"/>
              <p:nvPr/>
            </p:nvSpPr>
            <p:spPr>
              <a:xfrm>
                <a:off x="9105900" y="2000250"/>
                <a:ext cx="2009776" cy="1088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D.</a:t>
                </a:r>
                <a:r>
                  <a:rPr kumimoji="0" lang="en-US" sz="40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25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30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F129A92-9600-7672-A76A-D55B406842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5900" y="2000250"/>
                <a:ext cx="2009776" cy="1088439"/>
              </a:xfrm>
              <a:prstGeom prst="rect">
                <a:avLst/>
              </a:prstGeom>
              <a:blipFill>
                <a:blip r:embed="rId6"/>
                <a:stretch>
                  <a:fillRect l="-10942" b="-94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Oval 13">
            <a:extLst>
              <a:ext uri="{FF2B5EF4-FFF2-40B4-BE49-F238E27FC236}">
                <a16:creationId xmlns:a16="http://schemas.microsoft.com/office/drawing/2014/main" id="{52633A76-02CD-9860-9CBB-0E2260FC3069}"/>
              </a:ext>
            </a:extLst>
          </p:cNvPr>
          <p:cNvSpPr/>
          <p:nvPr/>
        </p:nvSpPr>
        <p:spPr>
          <a:xfrm>
            <a:off x="6238875" y="2276475"/>
            <a:ext cx="800100" cy="7905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2839535-9C73-5633-D024-4B96EBCB43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57674" y="4048070"/>
            <a:ext cx="4886326" cy="23735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9">
                <a:extLst>
                  <a:ext uri="{FF2B5EF4-FFF2-40B4-BE49-F238E27FC236}">
                    <a16:creationId xmlns:a16="http://schemas.microsoft.com/office/drawing/2014/main" id="{1627727F-7898-B89B-E6B1-2DC00328C196}"/>
                  </a:ext>
                </a:extLst>
              </p:cNvPr>
              <p:cNvSpPr txBox="1"/>
              <p:nvPr/>
            </p:nvSpPr>
            <p:spPr>
              <a:xfrm>
                <a:off x="772465" y="3106670"/>
                <a:ext cx="9876486" cy="1531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bằng phân số chỉ phần đã tô màu của hình nào dưới đây?</a:t>
                </a:r>
              </a:p>
            </p:txBody>
          </p:sp>
        </mc:Choice>
        <mc:Fallback xmlns="">
          <p:sp>
            <p:nvSpPr>
              <p:cNvPr id="19" name="TextBox 9">
                <a:extLst>
                  <a:ext uri="{FF2B5EF4-FFF2-40B4-BE49-F238E27FC236}">
                    <a16:creationId xmlns:a16="http://schemas.microsoft.com/office/drawing/2014/main" id="{1627727F-7898-B89B-E6B1-2DC00328C1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465" y="3106670"/>
                <a:ext cx="9876486" cy="1531830"/>
              </a:xfrm>
              <a:prstGeom prst="rect">
                <a:avLst/>
              </a:prstGeom>
              <a:blipFill>
                <a:blip r:embed="rId8"/>
                <a:stretch>
                  <a:fillRect l="-1914" r="-2222" b="-147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Oval 19">
            <a:extLst>
              <a:ext uri="{FF2B5EF4-FFF2-40B4-BE49-F238E27FC236}">
                <a16:creationId xmlns:a16="http://schemas.microsoft.com/office/drawing/2014/main" id="{EF4E44EB-1189-CC62-4BE1-A6DD7EA95544}"/>
              </a:ext>
            </a:extLst>
          </p:cNvPr>
          <p:cNvSpPr/>
          <p:nvPr/>
        </p:nvSpPr>
        <p:spPr>
          <a:xfrm>
            <a:off x="6953250" y="3943350"/>
            <a:ext cx="495300" cy="5238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65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91BCD6B-9A99-59B2-8EB3-F8B369F0A76E}"/>
              </a:ext>
            </a:extLst>
          </p:cNvPr>
          <p:cNvGrpSpPr/>
          <p:nvPr/>
        </p:nvGrpSpPr>
        <p:grpSpPr>
          <a:xfrm>
            <a:off x="779036" y="593234"/>
            <a:ext cx="10584290" cy="757670"/>
            <a:chOff x="437634" y="516277"/>
            <a:chExt cx="10584290" cy="757670"/>
          </a:xfrm>
        </p:grpSpPr>
        <p:sp>
          <p:nvSpPr>
            <p:cNvPr id="6" name="TextBox 9">
              <a:extLst>
                <a:ext uri="{FF2B5EF4-FFF2-40B4-BE49-F238E27FC236}">
                  <a16:creationId xmlns:a16="http://schemas.microsoft.com/office/drawing/2014/main" id="{6CB84C52-7FF3-CF8A-A672-F11FB02E9FD8}"/>
                </a:ext>
              </a:extLst>
            </p:cNvPr>
            <p:cNvSpPr txBox="1"/>
            <p:nvPr/>
          </p:nvSpPr>
          <p:spPr>
            <a:xfrm>
              <a:off x="1145438" y="562738"/>
              <a:ext cx="98764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Quy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đồng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mẫu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phân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7" name="Group 16">
              <a:extLst>
                <a:ext uri="{FF2B5EF4-FFF2-40B4-BE49-F238E27FC236}">
                  <a16:creationId xmlns:a16="http://schemas.microsoft.com/office/drawing/2014/main" id="{47D69765-71BF-A70F-6D5B-B2A1B2B73F2D}"/>
                </a:ext>
              </a:extLst>
            </p:cNvPr>
            <p:cNvGrpSpPr/>
            <p:nvPr/>
          </p:nvGrpSpPr>
          <p:grpSpPr>
            <a:xfrm>
              <a:off x="437634" y="516277"/>
              <a:ext cx="772160" cy="757670"/>
              <a:chOff x="391023" y="437767"/>
              <a:chExt cx="772160" cy="757670"/>
            </a:xfrm>
            <a:solidFill>
              <a:srgbClr val="00B0F0"/>
            </a:solidFill>
          </p:grpSpPr>
          <p:sp>
            <p:nvSpPr>
              <p:cNvPr id="8" name="Isosceles Triangle 8">
                <a:extLst>
                  <a:ext uri="{FF2B5EF4-FFF2-40B4-BE49-F238E27FC236}">
                    <a16:creationId xmlns:a16="http://schemas.microsoft.com/office/drawing/2014/main" id="{580F702E-C444-D5EE-D25F-A5F224B3B663}"/>
                  </a:ext>
                </a:extLst>
              </p:cNvPr>
              <p:cNvSpPr/>
              <p:nvPr/>
            </p:nvSpPr>
            <p:spPr>
              <a:xfrm>
                <a:off x="391023" y="437767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TextBox 15">
                <a:extLst>
                  <a:ext uri="{FF2B5EF4-FFF2-40B4-BE49-F238E27FC236}">
                    <a16:creationId xmlns:a16="http://schemas.microsoft.com/office/drawing/2014/main" id="{F743E4CA-317F-3B26-EB54-74242D33EE1B}"/>
                  </a:ext>
                </a:extLst>
              </p:cNvPr>
              <p:cNvSpPr txBox="1"/>
              <p:nvPr/>
            </p:nvSpPr>
            <p:spPr>
              <a:xfrm>
                <a:off x="553583" y="610662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4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3D8484F-0155-0049-E699-338383ED7DCB}"/>
                  </a:ext>
                </a:extLst>
              </p:cNvPr>
              <p:cNvSpPr txBox="1"/>
              <p:nvPr/>
            </p:nvSpPr>
            <p:spPr>
              <a:xfrm>
                <a:off x="504825" y="1485900"/>
                <a:ext cx="3467100" cy="10799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a</m:t>
                    </m:r>
                    <m:r>
                      <a:rPr kumimoji="0" lang="en-US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kumimoji="0" lang="en-US" sz="40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21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40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3D8484F-0155-0049-E699-338383ED7D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825" y="1485900"/>
                <a:ext cx="3467100" cy="1079911"/>
              </a:xfrm>
              <a:prstGeom prst="rect">
                <a:avLst/>
              </a:prstGeom>
              <a:blipFill>
                <a:blip r:embed="rId3"/>
                <a:stretch>
                  <a:fillRect b="-9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DE7F4FC-2F06-A6DF-BBF0-9D93BC9170BD}"/>
                  </a:ext>
                </a:extLst>
              </p:cNvPr>
              <p:cNvSpPr txBox="1"/>
              <p:nvPr/>
            </p:nvSpPr>
            <p:spPr>
              <a:xfrm>
                <a:off x="4057650" y="1524000"/>
                <a:ext cx="3467100" cy="1088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b</m:t>
                    </m:r>
                    <m:r>
                      <a:rPr kumimoji="0" lang="en-US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kumimoji="0" lang="en-US" sz="40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17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30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53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90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DE7F4FC-2F06-A6DF-BBF0-9D93BC9170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7650" y="1524000"/>
                <a:ext cx="3467100" cy="1088439"/>
              </a:xfrm>
              <a:prstGeom prst="rect">
                <a:avLst/>
              </a:prstGeom>
              <a:blipFill>
                <a:blip r:embed="rId4"/>
                <a:stretch>
                  <a:fillRect b="-94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8F3412A-0C0D-222A-B847-A6388303E519}"/>
                  </a:ext>
                </a:extLst>
              </p:cNvPr>
              <p:cNvSpPr txBox="1"/>
              <p:nvPr/>
            </p:nvSpPr>
            <p:spPr>
              <a:xfrm>
                <a:off x="7829549" y="1562100"/>
                <a:ext cx="3819525" cy="1088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kumimoji="0" lang="en-US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kumimoji="0" lang="en-US" sz="40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48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8F3412A-0C0D-222A-B847-A6388303E5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9549" y="1562100"/>
                <a:ext cx="3819525" cy="1088439"/>
              </a:xfrm>
              <a:prstGeom prst="rect">
                <a:avLst/>
              </a:prstGeom>
              <a:blipFill>
                <a:blip r:embed="rId5"/>
                <a:stretch>
                  <a:fillRect b="-94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80F8D8E-88D7-F194-B11C-C79D648BDACB}"/>
                  </a:ext>
                </a:extLst>
              </p:cNvPr>
              <p:cNvSpPr txBox="1"/>
              <p:nvPr/>
            </p:nvSpPr>
            <p:spPr>
              <a:xfrm>
                <a:off x="409575" y="2752725"/>
                <a:ext cx="3467100" cy="10799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9 </m:t>
                        </m:r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5 </m:t>
                        </m:r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8</m:t>
                        </m:r>
                      </m:den>
                    </m:f>
                    <m:r>
                      <a:rPr lang="en-US" sz="4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72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40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80F8D8E-88D7-F194-B11C-C79D648BDA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575" y="2752725"/>
                <a:ext cx="3467100" cy="1079911"/>
              </a:xfrm>
              <a:prstGeom prst="rect">
                <a:avLst/>
              </a:prstGeom>
              <a:blipFill>
                <a:blip r:embed="rId6"/>
                <a:stretch>
                  <a:fillRect b="-9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5334324-5E66-B791-1413-DD9945D2F99F}"/>
                  </a:ext>
                </a:extLst>
              </p:cNvPr>
              <p:cNvSpPr txBox="1"/>
              <p:nvPr/>
            </p:nvSpPr>
            <p:spPr>
              <a:xfrm>
                <a:off x="4152900" y="2781300"/>
                <a:ext cx="3467100" cy="9811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17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30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17 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30 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3</m:t>
                        </m:r>
                      </m:den>
                    </m:f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90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5334324-5E66-B791-1413-DD9945D2F9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2900" y="2781300"/>
                <a:ext cx="3467100" cy="981102"/>
              </a:xfrm>
              <a:prstGeom prst="rect">
                <a:avLst/>
              </a:prstGeom>
              <a:blipFill>
                <a:blip r:embed="rId7"/>
                <a:stretch>
                  <a:fillRect b="-9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59BE1BE-6479-FAD6-EA18-84A3E87B427C}"/>
                  </a:ext>
                </a:extLst>
              </p:cNvPr>
              <p:cNvSpPr txBox="1"/>
              <p:nvPr/>
            </p:nvSpPr>
            <p:spPr>
              <a:xfrm>
                <a:off x="8286750" y="2781300"/>
                <a:ext cx="3467100" cy="9811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1 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16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3 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16</m:t>
                        </m:r>
                      </m:den>
                    </m:f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48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59BE1BE-6479-FAD6-EA18-84A3E87B42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6750" y="2781300"/>
                <a:ext cx="3467100" cy="981102"/>
              </a:xfrm>
              <a:prstGeom prst="rect">
                <a:avLst/>
              </a:prstGeom>
              <a:blipFill>
                <a:blip r:embed="rId8"/>
                <a:stretch>
                  <a:fillRect b="-9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A8B36FF6-4F47-7D0D-AC82-933138CB2E6B}"/>
                  </a:ext>
                </a:extLst>
              </p:cNvPr>
              <p:cNvSpPr txBox="1"/>
              <p:nvPr/>
            </p:nvSpPr>
            <p:spPr>
              <a:xfrm>
                <a:off x="8277225" y="4048125"/>
                <a:ext cx="3467100" cy="9811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7 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12 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4</m:t>
                        </m:r>
                      </m:den>
                    </m:f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48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A8B36FF6-4F47-7D0D-AC82-933138CB2E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7225" y="4048125"/>
                <a:ext cx="3467100" cy="981102"/>
              </a:xfrm>
              <a:prstGeom prst="rect">
                <a:avLst/>
              </a:prstGeom>
              <a:blipFill>
                <a:blip r:embed="rId9"/>
                <a:stretch>
                  <a:fillRect b="-9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7907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91BCD6B-9A99-59B2-8EB3-F8B369F0A76E}"/>
              </a:ext>
            </a:extLst>
          </p:cNvPr>
          <p:cNvGrpSpPr/>
          <p:nvPr/>
        </p:nvGrpSpPr>
        <p:grpSpPr>
          <a:xfrm>
            <a:off x="779036" y="593234"/>
            <a:ext cx="10584290" cy="757670"/>
            <a:chOff x="437634" y="516277"/>
            <a:chExt cx="10584290" cy="757670"/>
          </a:xfrm>
        </p:grpSpPr>
        <p:sp>
          <p:nvSpPr>
            <p:cNvPr id="6" name="TextBox 9">
              <a:extLst>
                <a:ext uri="{FF2B5EF4-FFF2-40B4-BE49-F238E27FC236}">
                  <a16:creationId xmlns:a16="http://schemas.microsoft.com/office/drawing/2014/main" id="{6CB84C52-7FF3-CF8A-A672-F11FB02E9FD8}"/>
                </a:ext>
              </a:extLst>
            </p:cNvPr>
            <p:cNvSpPr txBox="1"/>
            <p:nvPr/>
          </p:nvSpPr>
          <p:spPr>
            <a:xfrm>
              <a:off x="1145438" y="562738"/>
              <a:ext cx="98764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Tính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7" name="Group 16">
              <a:extLst>
                <a:ext uri="{FF2B5EF4-FFF2-40B4-BE49-F238E27FC236}">
                  <a16:creationId xmlns:a16="http://schemas.microsoft.com/office/drawing/2014/main" id="{47D69765-71BF-A70F-6D5B-B2A1B2B73F2D}"/>
                </a:ext>
              </a:extLst>
            </p:cNvPr>
            <p:cNvGrpSpPr/>
            <p:nvPr/>
          </p:nvGrpSpPr>
          <p:grpSpPr>
            <a:xfrm>
              <a:off x="437634" y="516277"/>
              <a:ext cx="772160" cy="757670"/>
              <a:chOff x="391023" y="437767"/>
              <a:chExt cx="772160" cy="757670"/>
            </a:xfrm>
            <a:solidFill>
              <a:srgbClr val="00B0F0"/>
            </a:solidFill>
          </p:grpSpPr>
          <p:sp>
            <p:nvSpPr>
              <p:cNvPr id="8" name="Isosceles Triangle 8">
                <a:extLst>
                  <a:ext uri="{FF2B5EF4-FFF2-40B4-BE49-F238E27FC236}">
                    <a16:creationId xmlns:a16="http://schemas.microsoft.com/office/drawing/2014/main" id="{580F702E-C444-D5EE-D25F-A5F224B3B663}"/>
                  </a:ext>
                </a:extLst>
              </p:cNvPr>
              <p:cNvSpPr/>
              <p:nvPr/>
            </p:nvSpPr>
            <p:spPr>
              <a:xfrm>
                <a:off x="391023" y="437767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TextBox 15">
                <a:extLst>
                  <a:ext uri="{FF2B5EF4-FFF2-40B4-BE49-F238E27FC236}">
                    <a16:creationId xmlns:a16="http://schemas.microsoft.com/office/drawing/2014/main" id="{F743E4CA-317F-3B26-EB54-74242D33EE1B}"/>
                  </a:ext>
                </a:extLst>
              </p:cNvPr>
              <p:cNvSpPr txBox="1"/>
              <p:nvPr/>
            </p:nvSpPr>
            <p:spPr>
              <a:xfrm>
                <a:off x="553583" y="610662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5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70534EE-CDE6-28A9-A6EB-C3AFC16779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1424" y="633412"/>
            <a:ext cx="4029075" cy="20492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F51242C-9927-2C71-5B07-B50CE6791816}"/>
                  </a:ext>
                </a:extLst>
              </p:cNvPr>
              <p:cNvSpPr txBox="1"/>
              <p:nvPr/>
            </p:nvSpPr>
            <p:spPr>
              <a:xfrm>
                <a:off x="3933824" y="2609850"/>
                <a:ext cx="6124576" cy="24535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>
                    <a:solidFill>
                      <a:srgbClr val="FF000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3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4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3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17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17 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4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2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10 </m:t>
                        </m:r>
                      </m:den>
                    </m:f>
                  </m:oMath>
                </a14:m>
                <a:endParaRPr lang="en-US" sz="4400" b="1" i="1" dirty="0">
                  <a:solidFill>
                    <a:srgbClr val="FF0000"/>
                  </a:solidFill>
                  <a:latin typeface="Cambria Math" panose="02040503050406030204" pitchFamily="18" charset="0"/>
                  <a:ea typeface="Cambria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F51242C-9927-2C71-5B07-B50CE67918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3824" y="2609850"/>
                <a:ext cx="6124576" cy="2453557"/>
              </a:xfrm>
              <a:prstGeom prst="rect">
                <a:avLst/>
              </a:prstGeom>
              <a:blipFill>
                <a:blip r:embed="rId4"/>
                <a:stretch>
                  <a:fillRect l="-3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0717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</TotalTime>
  <Words>287</Words>
  <Application>Microsoft Office PowerPoint</Application>
  <PresentationFormat>Widescreen</PresentationFormat>
  <Paragraphs>66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等线</vt:lpstr>
      <vt:lpstr>#9Slide03 AllRoundGothic</vt:lpstr>
      <vt:lpstr>Arial</vt:lpstr>
      <vt:lpstr>Calibri</vt:lpstr>
      <vt:lpstr>Calibri Light</vt:lpstr>
      <vt:lpstr>Cambria</vt:lpstr>
      <vt:lpstr>Cambria Math</vt:lpstr>
      <vt:lpstr>UTM Avo</vt:lpstr>
      <vt:lpstr>UTM Colossalis</vt:lpstr>
      <vt:lpstr>UTM Cookies</vt:lpstr>
      <vt:lpstr>千图网海量PPT模板www.58pic.com​​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22</cp:revision>
  <dcterms:created xsi:type="dcterms:W3CDTF">2024-06-02T09:27:40Z</dcterms:created>
  <dcterms:modified xsi:type="dcterms:W3CDTF">2025-01-12T00:11:37Z</dcterms:modified>
</cp:coreProperties>
</file>