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149" autoAdjust="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2.png"/><Relationship Id="rId1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0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558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2024-05-17T01:08:10Z</dcterms:created>
  <dcterms:modified xsi:type="dcterms:W3CDTF">2025-01-12T00:11:09Z</dcterms:modified>
</cp:coreProperties>
</file>