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693" r:id="rId4"/>
  </p:sldMasterIdLst>
  <p:notesMasterIdLst>
    <p:notesMasterId r:id="rId35"/>
  </p:notesMasterIdLst>
  <p:sldIdLst>
    <p:sldId id="259" r:id="rId5"/>
    <p:sldId id="267" r:id="rId6"/>
    <p:sldId id="268" r:id="rId7"/>
    <p:sldId id="269" r:id="rId8"/>
    <p:sldId id="270" r:id="rId9"/>
    <p:sldId id="271" r:id="rId10"/>
    <p:sldId id="272" r:id="rId11"/>
    <p:sldId id="256" r:id="rId12"/>
    <p:sldId id="257" r:id="rId13"/>
    <p:sldId id="266" r:id="rId14"/>
    <p:sldId id="260" r:id="rId15"/>
    <p:sldId id="273" r:id="rId16"/>
    <p:sldId id="282" r:id="rId17"/>
    <p:sldId id="316" r:id="rId18"/>
    <p:sldId id="318" r:id="rId19"/>
    <p:sldId id="319" r:id="rId20"/>
    <p:sldId id="320" r:id="rId21"/>
    <p:sldId id="321" r:id="rId22"/>
    <p:sldId id="329" r:id="rId23"/>
    <p:sldId id="330" r:id="rId24"/>
    <p:sldId id="33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265" r:id="rId33"/>
    <p:sldId id="4410" r:id="rId3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3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2025/1/12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2025/1/12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2025/1/12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2025/1/12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2025/1/12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2025/1/12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2025/1/12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2025/1/12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78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42809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1492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60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1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7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1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92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0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2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2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61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60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2.svg"/><Relationship Id="rId7" Type="http://schemas.openxmlformats.org/officeDocument/2006/relationships/image" Target="../media/image6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microsoft.com/office/2007/relationships/hdphoto" Target="../media/hdphoto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1.png"/><Relationship Id="rId5" Type="http://schemas.microsoft.com/office/2007/relationships/hdphoto" Target="../media/hdphoto3.wdp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72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2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4.png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81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9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2.svg"/><Relationship Id="rId7" Type="http://schemas.openxmlformats.org/officeDocument/2006/relationships/image" Target="../media/image9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91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slide" Target="slide24.xml"/><Relationship Id="rId18" Type="http://schemas.openxmlformats.org/officeDocument/2006/relationships/image" Target="../media/image104.png"/><Relationship Id="rId26" Type="http://schemas.openxmlformats.org/officeDocument/2006/relationships/image" Target="../media/image109.png"/><Relationship Id="rId3" Type="http://schemas.openxmlformats.org/officeDocument/2006/relationships/audio" Target="../media/audio2.wav"/><Relationship Id="rId21" Type="http://schemas.openxmlformats.org/officeDocument/2006/relationships/slide" Target="slide28.xml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slide" Target="slide26.xml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103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100.png"/><Relationship Id="rId24" Type="http://schemas.openxmlformats.org/officeDocument/2006/relationships/image" Target="../media/image108.png"/><Relationship Id="rId5" Type="http://schemas.openxmlformats.org/officeDocument/2006/relationships/audio" Target="../media/audio4.wav"/><Relationship Id="rId15" Type="http://schemas.openxmlformats.org/officeDocument/2006/relationships/slide" Target="slide25.xml"/><Relationship Id="rId23" Type="http://schemas.openxmlformats.org/officeDocument/2006/relationships/image" Target="../media/image107.jpeg"/><Relationship Id="rId28" Type="http://schemas.openxmlformats.org/officeDocument/2006/relationships/image" Target="../media/image110.png"/><Relationship Id="rId10" Type="http://schemas.openxmlformats.org/officeDocument/2006/relationships/image" Target="../media/image99.gif"/><Relationship Id="rId19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98.gif"/><Relationship Id="rId14" Type="http://schemas.openxmlformats.org/officeDocument/2006/relationships/image" Target="../media/image102.png"/><Relationship Id="rId22" Type="http://schemas.openxmlformats.org/officeDocument/2006/relationships/image" Target="../media/image106.png"/><Relationship Id="rId27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114.png"/><Relationship Id="rId3" Type="http://schemas.openxmlformats.org/officeDocument/2006/relationships/audio" Target="../media/audio6.wav"/><Relationship Id="rId7" Type="http://schemas.openxmlformats.org/officeDocument/2006/relationships/image" Target="../media/image1040.png"/><Relationship Id="rId12" Type="http://schemas.openxmlformats.org/officeDocument/2006/relationships/image" Target="../media/image1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0.png"/><Relationship Id="rId11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slide" Target="slide23.xml"/><Relationship Id="rId4" Type="http://schemas.openxmlformats.org/officeDocument/2006/relationships/audio" Target="../media/audio7.wav"/><Relationship Id="rId9" Type="http://schemas.openxmlformats.org/officeDocument/2006/relationships/image" Target="../media/image10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audio" Target="../media/audio7.wav"/><Relationship Id="rId7" Type="http://schemas.openxmlformats.org/officeDocument/2006/relationships/image" Target="../media/image1120.png"/><Relationship Id="rId12" Type="http://schemas.openxmlformats.org/officeDocument/2006/relationships/image" Target="../media/image11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10.png"/><Relationship Id="rId11" Type="http://schemas.openxmlformats.org/officeDocument/2006/relationships/image" Target="../media/image113.png"/><Relationship Id="rId5" Type="http://schemas.openxmlformats.org/officeDocument/2006/relationships/image" Target="../media/image1100.png"/><Relationship Id="rId10" Type="http://schemas.openxmlformats.org/officeDocument/2006/relationships/image" Target="../media/image115.png"/><Relationship Id="rId4" Type="http://schemas.openxmlformats.org/officeDocument/2006/relationships/image" Target="../media/image111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112.png"/><Relationship Id="rId3" Type="http://schemas.openxmlformats.org/officeDocument/2006/relationships/audio" Target="../media/audio7.wav"/><Relationship Id="rId7" Type="http://schemas.openxmlformats.org/officeDocument/2006/relationships/image" Target="../media/image117.png"/><Relationship Id="rId12" Type="http://schemas.openxmlformats.org/officeDocument/2006/relationships/slide" Target="slide2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4.png"/><Relationship Id="rId11" Type="http://schemas.openxmlformats.org/officeDocument/2006/relationships/image" Target="../media/image118.png"/><Relationship Id="rId5" Type="http://schemas.openxmlformats.org/officeDocument/2006/relationships/image" Target="../media/image113.png"/><Relationship Id="rId10" Type="http://schemas.openxmlformats.org/officeDocument/2006/relationships/image" Target="../media/image1170.png"/><Relationship Id="rId4" Type="http://schemas.openxmlformats.org/officeDocument/2006/relationships/image" Target="../media/image111.png"/><Relationship Id="rId9" Type="http://schemas.openxmlformats.org/officeDocument/2006/relationships/image" Target="../media/image1160.png"/><Relationship Id="rId14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audio" Target="../media/audio7.wav"/><Relationship Id="rId7" Type="http://schemas.openxmlformats.org/officeDocument/2006/relationships/image" Target="../media/image1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23.xml"/><Relationship Id="rId5" Type="http://schemas.openxmlformats.org/officeDocument/2006/relationships/image" Target="../media/image1190.png"/><Relationship Id="rId4" Type="http://schemas.openxmlformats.org/officeDocument/2006/relationships/image" Target="../media/image111.png"/><Relationship Id="rId9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14.png"/><Relationship Id="rId3" Type="http://schemas.openxmlformats.org/officeDocument/2006/relationships/audio" Target="../media/audio7.wav"/><Relationship Id="rId7" Type="http://schemas.openxmlformats.org/officeDocument/2006/relationships/image" Target="../media/image122.png"/><Relationship Id="rId12" Type="http://schemas.openxmlformats.org/officeDocument/2006/relationships/image" Target="../media/image11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1.png"/><Relationship Id="rId11" Type="http://schemas.openxmlformats.org/officeDocument/2006/relationships/image" Target="../media/image112.png"/><Relationship Id="rId5" Type="http://schemas.openxmlformats.org/officeDocument/2006/relationships/image" Target="../media/image1200.png"/><Relationship Id="rId10" Type="http://schemas.openxmlformats.org/officeDocument/2006/relationships/slide" Target="slide23.xml"/><Relationship Id="rId4" Type="http://schemas.openxmlformats.org/officeDocument/2006/relationships/image" Target="../media/image111.png"/><Relationship Id="rId9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26.svg"/><Relationship Id="rId3" Type="http://schemas.openxmlformats.org/officeDocument/2006/relationships/image" Target="../media/image42.svg"/><Relationship Id="rId7" Type="http://schemas.openxmlformats.org/officeDocument/2006/relationships/image" Target="../media/image121.svg"/><Relationship Id="rId12" Type="http://schemas.openxmlformats.org/officeDocument/2006/relationships/image" Target="../media/image125.png"/><Relationship Id="rId2" Type="http://schemas.openxmlformats.org/officeDocument/2006/relationships/image" Target="../media/image41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48.svg"/><Relationship Id="rId5" Type="http://schemas.openxmlformats.org/officeDocument/2006/relationships/image" Target="../media/image22.svg"/><Relationship Id="rId15" Type="http://schemas.openxmlformats.org/officeDocument/2006/relationships/image" Target="../media/image14.svg"/><Relationship Id="rId10" Type="http://schemas.openxmlformats.org/officeDocument/2006/relationships/image" Target="../media/image47.png"/><Relationship Id="rId4" Type="http://schemas.openxmlformats.org/officeDocument/2006/relationships/image" Target="../media/image21.png"/><Relationship Id="rId9" Type="http://schemas.openxmlformats.org/officeDocument/2006/relationships/image" Target="../media/image58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300.png"/><Relationship Id="rId4" Type="http://schemas.openxmlformats.org/officeDocument/2006/relationships/image" Target="../media/image28.png"/><Relationship Id="rId9" Type="http://schemas.openxmlformats.org/officeDocument/2006/relationships/image" Target="../media/image2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16.svg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15.png"/><Relationship Id="rId5" Type="http://schemas.openxmlformats.org/officeDocument/2006/relationships/image" Target="../media/image43.png"/><Relationship Id="rId15" Type="http://schemas.openxmlformats.org/officeDocument/2006/relationships/image" Target="../media/image49.png"/><Relationship Id="rId10" Type="http://schemas.openxmlformats.org/officeDocument/2006/relationships/image" Target="../media/image14.svg"/><Relationship Id="rId19" Type="http://schemas.openxmlformats.org/officeDocument/2006/relationships/image" Target="../media/image53.png"/><Relationship Id="rId4" Type="http://schemas.openxmlformats.org/officeDocument/2006/relationships/image" Target="../media/image42.svg"/><Relationship Id="rId9" Type="http://schemas.openxmlformats.org/officeDocument/2006/relationships/image" Target="../media/image13.png"/><Relationship Id="rId14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6.svg"/><Relationship Id="rId7" Type="http://schemas.openxmlformats.org/officeDocument/2006/relationships/image" Target="../media/image14.svg"/><Relationship Id="rId12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8.svg"/><Relationship Id="rId5" Type="http://schemas.openxmlformats.org/officeDocument/2006/relationships/image" Target="../media/image18.svg"/><Relationship Id="rId10" Type="http://schemas.openxmlformats.org/officeDocument/2006/relationships/image" Target="../media/image47.png"/><Relationship Id="rId4" Type="http://schemas.openxmlformats.org/officeDocument/2006/relationships/image" Target="../media/image17.png"/><Relationship Id="rId9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blipFill>
                <a:blip r:embed="rId5"/>
                <a:stretch>
                  <a:fillRect r="-2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6665903" y="5992953"/>
            <a:ext cx="1302670" cy="135341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508122" y="3785578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1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3655698" y="6972572"/>
            <a:ext cx="517374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650120" y="8575224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9443120" y="7023102"/>
            <a:ext cx="5135920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9443120" y="8526886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blipFill>
                <a:blip r:embed="rId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9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1012923"/>
            <a:ext cx="1688418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4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524000" y="3390900"/>
            <a:ext cx="1226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524000" y="4991100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629</Words>
  <Application>Microsoft Office PowerPoint</Application>
  <PresentationFormat>Custom</PresentationFormat>
  <Paragraphs>122</Paragraphs>
  <Slides>30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等线</vt:lpstr>
      <vt:lpstr>等线 Light</vt:lpstr>
      <vt:lpstr>Arial</vt:lpstr>
      <vt:lpstr>Calibri</vt:lpstr>
      <vt:lpstr>Calibri Light</vt:lpstr>
      <vt:lpstr>Cambria</vt:lpstr>
      <vt:lpstr>Cambria Math</vt:lpstr>
      <vt:lpstr>DFPOP1-W9</vt:lpstr>
      <vt:lpstr>SVN-Hole Hearted</vt:lpstr>
      <vt:lpstr>Times New Roman</vt:lpstr>
      <vt:lpstr>字魂112号-阿开童漫体</vt:lpstr>
      <vt:lpstr>Office Theme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28</cp:revision>
  <dcterms:created xsi:type="dcterms:W3CDTF">2006-08-16T00:00:00Z</dcterms:created>
  <dcterms:modified xsi:type="dcterms:W3CDTF">2025-01-12T00:10:10Z</dcterms:modified>
  <dc:identifier>DAGEmfzFEig</dc:identifier>
</cp:coreProperties>
</file>