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  <p:sldMasterId id="2147483744" r:id="rId3"/>
    <p:sldMasterId id="2147483756" r:id="rId4"/>
    <p:sldMasterId id="2147483768" r:id="rId5"/>
  </p:sldMasterIdLst>
  <p:notesMasterIdLst>
    <p:notesMasterId r:id="rId31"/>
  </p:notesMasterIdLst>
  <p:sldIdLst>
    <p:sldId id="593" r:id="rId6"/>
    <p:sldId id="543" r:id="rId7"/>
    <p:sldId id="595" r:id="rId8"/>
    <p:sldId id="594" r:id="rId9"/>
    <p:sldId id="569" r:id="rId10"/>
    <p:sldId id="546" r:id="rId11"/>
    <p:sldId id="544" r:id="rId12"/>
    <p:sldId id="570" r:id="rId13"/>
    <p:sldId id="571" r:id="rId14"/>
    <p:sldId id="555" r:id="rId15"/>
    <p:sldId id="565" r:id="rId16"/>
    <p:sldId id="557" r:id="rId17"/>
    <p:sldId id="566" r:id="rId18"/>
    <p:sldId id="577" r:id="rId19"/>
    <p:sldId id="579" r:id="rId20"/>
    <p:sldId id="585" r:id="rId21"/>
    <p:sldId id="582" r:id="rId22"/>
    <p:sldId id="586" r:id="rId23"/>
    <p:sldId id="584" r:id="rId24"/>
    <p:sldId id="583" r:id="rId25"/>
    <p:sldId id="587" r:id="rId26"/>
    <p:sldId id="588" r:id="rId27"/>
    <p:sldId id="589" r:id="rId28"/>
    <p:sldId id="590" r:id="rId29"/>
    <p:sldId id="592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3" d="100"/>
          <a:sy n="83" d="100"/>
        </p:scale>
        <p:origin x="-427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62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09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63"/>
            <a:ext cx="5181600" cy="908051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42"/>
            <a:ext cx="51816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285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3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2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28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86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43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57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83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34"/>
            <a:ext cx="2692400" cy="3017309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34"/>
            <a:ext cx="2692400" cy="3017309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355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73" indent="0">
              <a:buNone/>
              <a:defRPr sz="1100" b="1"/>
            </a:lvl2pPr>
            <a:lvl3pPr marL="457139" indent="0">
              <a:buNone/>
              <a:defRPr sz="900" b="1"/>
            </a:lvl3pPr>
            <a:lvl4pPr marL="685722" indent="0">
              <a:buNone/>
              <a:defRPr sz="800" b="1"/>
            </a:lvl4pPr>
            <a:lvl5pPr marL="914288" indent="0">
              <a:buNone/>
              <a:defRPr sz="800" b="1"/>
            </a:lvl5pPr>
            <a:lvl6pPr marL="1142861" indent="0">
              <a:buNone/>
              <a:defRPr sz="800" b="1"/>
            </a:lvl6pPr>
            <a:lvl7pPr marL="1371430" indent="0">
              <a:buNone/>
              <a:defRPr sz="800" b="1"/>
            </a:lvl7pPr>
            <a:lvl8pPr marL="1600000" indent="0">
              <a:buNone/>
              <a:defRPr sz="800" b="1"/>
            </a:lvl8pPr>
            <a:lvl9pPr marL="182857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73" indent="0">
              <a:buNone/>
              <a:defRPr sz="1100" b="1"/>
            </a:lvl2pPr>
            <a:lvl3pPr marL="457139" indent="0">
              <a:buNone/>
              <a:defRPr sz="900" b="1"/>
            </a:lvl3pPr>
            <a:lvl4pPr marL="685722" indent="0">
              <a:buNone/>
              <a:defRPr sz="800" b="1"/>
            </a:lvl4pPr>
            <a:lvl5pPr marL="914288" indent="0">
              <a:buNone/>
              <a:defRPr sz="800" b="1"/>
            </a:lvl5pPr>
            <a:lvl6pPr marL="1142861" indent="0">
              <a:buNone/>
              <a:defRPr sz="800" b="1"/>
            </a:lvl6pPr>
            <a:lvl7pPr marL="1371430" indent="0">
              <a:buNone/>
              <a:defRPr sz="800" b="1"/>
            </a:lvl7pPr>
            <a:lvl8pPr marL="1600000" indent="0">
              <a:buNone/>
              <a:defRPr sz="800" b="1"/>
            </a:lvl8pPr>
            <a:lvl9pPr marL="182857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908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02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025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30" y="182035"/>
            <a:ext cx="2005543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98" y="182067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30" y="95677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573" indent="0">
              <a:buNone/>
              <a:defRPr sz="700"/>
            </a:lvl2pPr>
            <a:lvl3pPr marL="457139" indent="0">
              <a:buNone/>
              <a:defRPr sz="500"/>
            </a:lvl3pPr>
            <a:lvl4pPr marL="685722" indent="0">
              <a:buNone/>
              <a:defRPr sz="400"/>
            </a:lvl4pPr>
            <a:lvl5pPr marL="914288" indent="0">
              <a:buNone/>
              <a:defRPr sz="400"/>
            </a:lvl5pPr>
            <a:lvl6pPr marL="1142861" indent="0">
              <a:buNone/>
              <a:defRPr sz="400"/>
            </a:lvl6pPr>
            <a:lvl7pPr marL="1371430" indent="0">
              <a:buNone/>
              <a:defRPr sz="400"/>
            </a:lvl7pPr>
            <a:lvl8pPr marL="1600000" indent="0">
              <a:buNone/>
              <a:defRPr sz="400"/>
            </a:lvl8pPr>
            <a:lvl9pPr marL="1828574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7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42"/>
            <a:ext cx="36576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573" indent="0">
              <a:buNone/>
              <a:defRPr sz="1500"/>
            </a:lvl2pPr>
            <a:lvl3pPr marL="457139" indent="0">
              <a:buNone/>
              <a:defRPr sz="1200"/>
            </a:lvl3pPr>
            <a:lvl4pPr marL="685722" indent="0">
              <a:buNone/>
              <a:defRPr sz="1100"/>
            </a:lvl4pPr>
            <a:lvl5pPr marL="914288" indent="0">
              <a:buNone/>
              <a:defRPr sz="1100"/>
            </a:lvl5pPr>
            <a:lvl6pPr marL="1142861" indent="0">
              <a:buNone/>
              <a:defRPr sz="1100"/>
            </a:lvl6pPr>
            <a:lvl7pPr marL="1371430" indent="0">
              <a:buNone/>
              <a:defRPr sz="1100"/>
            </a:lvl7pPr>
            <a:lvl8pPr marL="1600000" indent="0">
              <a:buNone/>
              <a:defRPr sz="1100"/>
            </a:lvl8pPr>
            <a:lvl9pPr marL="1828574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2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573" indent="0">
              <a:buNone/>
              <a:defRPr sz="700"/>
            </a:lvl2pPr>
            <a:lvl3pPr marL="457139" indent="0">
              <a:buNone/>
              <a:defRPr sz="500"/>
            </a:lvl3pPr>
            <a:lvl4pPr marL="685722" indent="0">
              <a:buNone/>
              <a:defRPr sz="400"/>
            </a:lvl4pPr>
            <a:lvl5pPr marL="914288" indent="0">
              <a:buNone/>
              <a:defRPr sz="400"/>
            </a:lvl5pPr>
            <a:lvl6pPr marL="1142861" indent="0">
              <a:buNone/>
              <a:defRPr sz="400"/>
            </a:lvl6pPr>
            <a:lvl7pPr marL="1371430" indent="0">
              <a:buNone/>
              <a:defRPr sz="400"/>
            </a:lvl7pPr>
            <a:lvl8pPr marL="1600000" indent="0">
              <a:buNone/>
              <a:defRPr sz="400"/>
            </a:lvl8pPr>
            <a:lvl9pPr marL="1828574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186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70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3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3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39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39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39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7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59" y="2129898"/>
            <a:ext cx="10363729" cy="14710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73" y="3886760"/>
            <a:ext cx="8535459" cy="1751541"/>
          </a:xfrm>
        </p:spPr>
        <p:txBody>
          <a:bodyPr/>
          <a:lstStyle>
            <a:lvl1pPr marL="0" indent="0" algn="ctr">
              <a:buNone/>
              <a:defRPr/>
            </a:lvl1pPr>
            <a:lvl2pPr marL="380976" indent="0" algn="ctr">
              <a:buNone/>
              <a:defRPr/>
            </a:lvl2pPr>
            <a:lvl3pPr marL="761950" indent="0" algn="ctr">
              <a:buNone/>
              <a:defRPr/>
            </a:lvl3pPr>
            <a:lvl4pPr marL="1142926" indent="0" algn="ctr">
              <a:buNone/>
              <a:defRPr/>
            </a:lvl4pPr>
            <a:lvl5pPr marL="1523901" indent="0" algn="ctr">
              <a:buNone/>
              <a:defRPr/>
            </a:lvl5pPr>
            <a:lvl6pPr marL="1904876" indent="0" algn="ctr">
              <a:buNone/>
              <a:defRPr/>
            </a:lvl6pPr>
            <a:lvl7pPr marL="2285851" indent="0" algn="ctr">
              <a:buNone/>
              <a:defRPr/>
            </a:lvl7pPr>
            <a:lvl8pPr marL="2666827" indent="0" algn="ctr">
              <a:buNone/>
              <a:defRPr/>
            </a:lvl8pPr>
            <a:lvl9pPr marL="304780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F501-7DC3-4F73-84E1-D8B0FD337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72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0FEF-1949-41A1-B3E5-7C86187E6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78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638"/>
            <a:ext cx="10363729" cy="1362604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451"/>
            <a:ext cx="10363729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976" indent="0">
              <a:buNone/>
              <a:defRPr sz="1500"/>
            </a:lvl2pPr>
            <a:lvl3pPr marL="761950" indent="0">
              <a:buNone/>
              <a:defRPr sz="1200"/>
            </a:lvl3pPr>
            <a:lvl4pPr marL="1142926" indent="0">
              <a:buNone/>
              <a:defRPr sz="1200"/>
            </a:lvl4pPr>
            <a:lvl5pPr marL="1523901" indent="0">
              <a:buNone/>
              <a:defRPr sz="1200"/>
            </a:lvl5pPr>
            <a:lvl6pPr marL="1904876" indent="0">
              <a:buNone/>
              <a:defRPr sz="1200"/>
            </a:lvl6pPr>
            <a:lvl7pPr marL="2285851" indent="0">
              <a:buNone/>
              <a:defRPr sz="1200"/>
            </a:lvl7pPr>
            <a:lvl8pPr marL="2666827" indent="0">
              <a:buNone/>
              <a:defRPr sz="1200"/>
            </a:lvl8pPr>
            <a:lvl9pPr marL="304780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94575-1F75-4D2F-8D0E-5663A2115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86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7" y="1600731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3" y="1600731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DAEF-DF30-4589-B15C-CCB995BFA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30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8" y="1534583"/>
            <a:ext cx="5386917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6" indent="0">
              <a:buNone/>
              <a:defRPr sz="1700" b="1"/>
            </a:lvl2pPr>
            <a:lvl3pPr marL="761950" indent="0">
              <a:buNone/>
              <a:defRPr sz="1500" b="1"/>
            </a:lvl3pPr>
            <a:lvl4pPr marL="1142926" indent="0">
              <a:buNone/>
              <a:defRPr sz="1200" b="1"/>
            </a:lvl4pPr>
            <a:lvl5pPr marL="1523901" indent="0">
              <a:buNone/>
              <a:defRPr sz="1200" b="1"/>
            </a:lvl5pPr>
            <a:lvl6pPr marL="1904876" indent="0">
              <a:buNone/>
              <a:defRPr sz="1200" b="1"/>
            </a:lvl6pPr>
            <a:lvl7pPr marL="2285851" indent="0">
              <a:buNone/>
              <a:defRPr sz="1200" b="1"/>
            </a:lvl7pPr>
            <a:lvl8pPr marL="2666827" indent="0">
              <a:buNone/>
              <a:defRPr sz="1200" b="1"/>
            </a:lvl8pPr>
            <a:lvl9pPr marL="304780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8" y="2174879"/>
            <a:ext cx="5386917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6" indent="0">
              <a:buNone/>
              <a:defRPr sz="1700" b="1"/>
            </a:lvl2pPr>
            <a:lvl3pPr marL="761950" indent="0">
              <a:buNone/>
              <a:defRPr sz="1500" b="1"/>
            </a:lvl3pPr>
            <a:lvl4pPr marL="1142926" indent="0">
              <a:buNone/>
              <a:defRPr sz="1200" b="1"/>
            </a:lvl4pPr>
            <a:lvl5pPr marL="1523901" indent="0">
              <a:buNone/>
              <a:defRPr sz="1200" b="1"/>
            </a:lvl5pPr>
            <a:lvl6pPr marL="1904876" indent="0">
              <a:buNone/>
              <a:defRPr sz="1200" b="1"/>
            </a:lvl6pPr>
            <a:lvl7pPr marL="2285851" indent="0">
              <a:buNone/>
              <a:defRPr sz="1200" b="1"/>
            </a:lvl7pPr>
            <a:lvl8pPr marL="2666827" indent="0">
              <a:buNone/>
              <a:defRPr sz="1200" b="1"/>
            </a:lvl8pPr>
            <a:lvl9pPr marL="304780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9"/>
            <a:ext cx="5388240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245C8-90A9-4725-80F7-920A281A9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99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8F4FC-49C3-4B05-B7CC-0A6C7D8DF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21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CA4B-37BD-4E9D-ABA9-720335D1C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2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7" y="272523"/>
            <a:ext cx="4011084" cy="116284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69" y="272551"/>
            <a:ext cx="6815667" cy="5853907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7" y="1435365"/>
            <a:ext cx="4011084" cy="4691064"/>
          </a:xfrm>
        </p:spPr>
        <p:txBody>
          <a:bodyPr/>
          <a:lstStyle>
            <a:lvl1pPr marL="0" indent="0">
              <a:buNone/>
              <a:defRPr sz="1200"/>
            </a:lvl1pPr>
            <a:lvl2pPr marL="380976" indent="0">
              <a:buNone/>
              <a:defRPr sz="1100"/>
            </a:lvl2pPr>
            <a:lvl3pPr marL="761950" indent="0">
              <a:buNone/>
              <a:defRPr sz="800"/>
            </a:lvl3pPr>
            <a:lvl4pPr marL="1142926" indent="0">
              <a:buNone/>
              <a:defRPr sz="800"/>
            </a:lvl4pPr>
            <a:lvl5pPr marL="1523901" indent="0">
              <a:buNone/>
              <a:defRPr sz="800"/>
            </a:lvl5pPr>
            <a:lvl6pPr marL="1904876" indent="0">
              <a:buNone/>
              <a:defRPr sz="800"/>
            </a:lvl6pPr>
            <a:lvl7pPr marL="2285851" indent="0">
              <a:buNone/>
              <a:defRPr sz="800"/>
            </a:lvl7pPr>
            <a:lvl8pPr marL="2666827" indent="0">
              <a:buNone/>
              <a:defRPr sz="800"/>
            </a:lvl8pPr>
            <a:lvl9pPr marL="304780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64D1-A7E1-4DF3-B774-EEF56777E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46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10" y="4800865"/>
            <a:ext cx="7315729" cy="5662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10" y="612543"/>
            <a:ext cx="7315729" cy="4115593"/>
          </a:xfrm>
        </p:spPr>
        <p:txBody>
          <a:bodyPr/>
          <a:lstStyle>
            <a:lvl1pPr marL="0" indent="0">
              <a:buNone/>
              <a:defRPr sz="2700"/>
            </a:lvl1pPr>
            <a:lvl2pPr marL="380976" indent="0">
              <a:buNone/>
              <a:defRPr sz="2400"/>
            </a:lvl2pPr>
            <a:lvl3pPr marL="761950" indent="0">
              <a:buNone/>
              <a:defRPr sz="2000"/>
            </a:lvl3pPr>
            <a:lvl4pPr marL="1142926" indent="0">
              <a:buNone/>
              <a:defRPr sz="1700"/>
            </a:lvl4pPr>
            <a:lvl5pPr marL="1523901" indent="0">
              <a:buNone/>
              <a:defRPr sz="1700"/>
            </a:lvl5pPr>
            <a:lvl6pPr marL="1904876" indent="0">
              <a:buNone/>
              <a:defRPr sz="1700"/>
            </a:lvl6pPr>
            <a:lvl7pPr marL="2285851" indent="0">
              <a:buNone/>
              <a:defRPr sz="1700"/>
            </a:lvl7pPr>
            <a:lvl8pPr marL="2666827" indent="0">
              <a:buNone/>
              <a:defRPr sz="1700"/>
            </a:lvl8pPr>
            <a:lvl9pPr marL="3047802" indent="0">
              <a:buNone/>
              <a:defRPr sz="1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10" y="5367076"/>
            <a:ext cx="7315729" cy="805656"/>
          </a:xfrm>
        </p:spPr>
        <p:txBody>
          <a:bodyPr/>
          <a:lstStyle>
            <a:lvl1pPr marL="0" indent="0">
              <a:buNone/>
              <a:defRPr sz="1200"/>
            </a:lvl1pPr>
            <a:lvl2pPr marL="380976" indent="0">
              <a:buNone/>
              <a:defRPr sz="1100"/>
            </a:lvl2pPr>
            <a:lvl3pPr marL="761950" indent="0">
              <a:buNone/>
              <a:defRPr sz="800"/>
            </a:lvl3pPr>
            <a:lvl4pPr marL="1142926" indent="0">
              <a:buNone/>
              <a:defRPr sz="800"/>
            </a:lvl4pPr>
            <a:lvl5pPr marL="1523901" indent="0">
              <a:buNone/>
              <a:defRPr sz="800"/>
            </a:lvl5pPr>
            <a:lvl6pPr marL="1904876" indent="0">
              <a:buNone/>
              <a:defRPr sz="800"/>
            </a:lvl6pPr>
            <a:lvl7pPr marL="2285851" indent="0">
              <a:buNone/>
              <a:defRPr sz="800"/>
            </a:lvl7pPr>
            <a:lvl8pPr marL="2666827" indent="0">
              <a:buNone/>
              <a:defRPr sz="800"/>
            </a:lvl8pPr>
            <a:lvl9pPr marL="304780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A8FB0-B3B7-4112-A802-A17915961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5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7D4A6-5508-4D74-8BAA-0E7099F63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0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51" y="275198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7" y="275198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1742-7DE9-49BE-A269-283D375B6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48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10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0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76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40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88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8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10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39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13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0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663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8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4"/>
            <a:ext cx="5486400" cy="301730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608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9">
              <a:buFont typeface="Arial"/>
              <a:buNone/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buFont typeface="Arial"/>
                <a:buNone/>
                <a:defRPr/>
              </a:pPr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608"/>
            <a:ext cx="1930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9">
              <a:buFont typeface="Arial"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608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9">
              <a:buFont typeface="Arial"/>
              <a:buNone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139">
                <a:buFont typeface="Arial"/>
                <a:buNone/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7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139" rtl="0" eaLnBrk="1" latinLnBrk="0" hangingPunct="1"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4571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29" indent="-142855" algn="l" defTabSz="45713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30" indent="-114288" algn="l" defTabSz="457139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00" indent="-114288" algn="l" defTabSz="457139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574" indent="-114288" algn="l" defTabSz="457139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139" indent="-114288" algn="l" defTabSz="457139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722" indent="-114288" algn="l" defTabSz="457139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288" indent="-114288" algn="l" defTabSz="457139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862" indent="-114288" algn="l" defTabSz="457139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73" algn="l" defTabSz="45713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39" algn="l" defTabSz="45713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22" algn="l" defTabSz="45713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288" algn="l" defTabSz="45713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861" algn="l" defTabSz="45713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430" algn="l" defTabSz="45713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000" algn="l" defTabSz="45713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574" algn="l" defTabSz="45713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87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5" tIns="54423" rIns="108845" bIns="544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87" y="1600731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87" y="6245519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87" y="6245519"/>
            <a:ext cx="3860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87" y="6245519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272E484A-5D5F-455A-A162-4DAEA103B247}" type="slidenum">
              <a:rPr lang="en-US">
                <a:solidFill>
                  <a:srgbClr val="000000"/>
                </a:solidFill>
                <a:cs typeface="Arial"/>
                <a:sym typeface="Arial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33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380976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761950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142926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1523901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448" indent="-407448" algn="l" defTabSz="1087410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686" indent="-339982" algn="l" defTabSz="1087410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925" indent="-271192" algn="l" defTabSz="1087410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630" indent="-271192" algn="l" defTabSz="1087410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7335" indent="-269868" algn="l" defTabSz="1087410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829535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210510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591485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972461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76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50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26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01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76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851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27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02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00"/>
              <a:t>1/24/2024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13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7378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jpe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10.wdp"/><Relationship Id="rId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microsoft.com/office/2007/relationships/hdphoto" Target="../media/hdphoto6.wdp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11" Type="http://schemas.openxmlformats.org/officeDocument/2006/relationships/oleObject" Target="../embeddings/oleObject2.bin"/><Relationship Id="rId5" Type="http://schemas.microsoft.com/office/2007/relationships/hdphoto" Target="../media/hdphoto3.wdp"/><Relationship Id="rId10" Type="http://schemas.microsoft.com/office/2007/relationships/hdphoto" Target="../media/hdphoto10.wdp"/><Relationship Id="rId4" Type="http://schemas.openxmlformats.org/officeDocument/2006/relationships/image" Target="../media/image22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6.jpe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6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6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" y="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7"/>
          <p:cNvSpPr>
            <a:spLocks noChangeArrowheads="1" noChangeShapeType="1" noTextEdit="1"/>
          </p:cNvSpPr>
          <p:nvPr/>
        </p:nvSpPr>
        <p:spPr bwMode="auto">
          <a:xfrm>
            <a:off x="698500" y="1270000"/>
            <a:ext cx="10668000" cy="4953000"/>
          </a:xfrm>
          <a:prstGeom prst="rect">
            <a:avLst/>
          </a:prstGeom>
        </p:spPr>
        <p:txBody>
          <a:bodyPr spcFirstLastPara="1" wrap="none" lIns="76197" tIns="38098" rIns="76197" bIns="38098" fromWordArt="1">
            <a:prstTxWarp prst="textArchUp">
              <a:avLst>
                <a:gd name="adj" fmla="val 10358412"/>
              </a:avLst>
            </a:prstTxWarp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3100" b="1" kern="1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Chào mừng quý thầy cô về dự tiết </a:t>
            </a:r>
          </a:p>
        </p:txBody>
      </p:sp>
      <p:pic>
        <p:nvPicPr>
          <p:cNvPr id="32776" name="j021233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" y="6553764"/>
            <a:ext cx="304271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" y="4953000"/>
            <a:ext cx="2133865" cy="16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2336270" y="5943897"/>
            <a:ext cx="9449595" cy="62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3" tIns="54421" rIns="108843" bIns="54421">
            <a:spAutoFit/>
          </a:bodyPr>
          <a:lstStyle>
            <a:lvl1pPr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300" b="1">
                <a:solidFill>
                  <a:srgbClr val="009900"/>
                </a:solidFill>
                <a:latin typeface="Times New Roman" pitchFamily="18" charset="0"/>
                <a:cs typeface="Arial"/>
                <a:sym typeface="Arial"/>
              </a:rPr>
              <a:t>        GV thực hiện:TRẦN THỊ LOAN</a:t>
            </a:r>
            <a:endParaRPr lang="en-US" sz="3300" b="1" i="1">
              <a:solidFill>
                <a:srgbClr val="0099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15367" name="Picture 15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296" y="5029764"/>
            <a:ext cx="2235729" cy="159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WordArt 16"/>
          <p:cNvSpPr>
            <a:spLocks noChangeArrowheads="1" noChangeShapeType="1" noTextEdit="1"/>
          </p:cNvSpPr>
          <p:nvPr/>
        </p:nvSpPr>
        <p:spPr bwMode="auto">
          <a:xfrm>
            <a:off x="3873503" y="3302006"/>
            <a:ext cx="5295636" cy="13149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31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  <a:cs typeface="Arial"/>
                <a:sym typeface="Arial"/>
              </a:rPr>
              <a:t>AÂM NHAÏC </a:t>
            </a:r>
            <a:r>
              <a:rPr lang="en-US" sz="31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  <a:cs typeface="Arial"/>
                <a:sym typeface="Arial"/>
              </a:rPr>
              <a:t>LÔÙP </a:t>
            </a:r>
            <a:r>
              <a:rPr lang="en-US" sz="3100" b="1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  <a:cs typeface="Arial"/>
                <a:sym typeface="Arial"/>
              </a:rPr>
              <a:t>3</a:t>
            </a:r>
            <a:endParaRPr lang="en-US" sz="31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Souvir"/>
              <a:cs typeface="Arial"/>
              <a:sym typeface="Arial"/>
            </a:endParaRPr>
          </a:p>
        </p:txBody>
      </p:sp>
      <p:pic>
        <p:nvPicPr>
          <p:cNvPr id="15369" name="Picture 17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64770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18"/>
          <p:cNvGrpSpPr>
            <a:grpSpLocks/>
          </p:cNvGrpSpPr>
          <p:nvPr/>
        </p:nvGrpSpPr>
        <p:grpSpPr bwMode="auto">
          <a:xfrm>
            <a:off x="-92604" y="52917"/>
            <a:ext cx="12374563" cy="6858000"/>
            <a:chOff x="0" y="0"/>
            <a:chExt cx="9216" cy="5184"/>
          </a:xfrm>
        </p:grpSpPr>
        <p:sp>
          <p:nvSpPr>
            <p:cNvPr id="15374" name="AutoShape 19"/>
            <p:cNvSpPr>
              <a:spLocks noChangeArrowheads="1"/>
            </p:cNvSpPr>
            <p:nvPr/>
          </p:nvSpPr>
          <p:spPr bwMode="auto">
            <a:xfrm>
              <a:off x="128" y="58"/>
              <a:ext cx="8986" cy="5068"/>
            </a:xfrm>
            <a:prstGeom prst="roundRect">
              <a:avLst>
                <a:gd name="adj" fmla="val 6097"/>
              </a:avLst>
            </a:prstGeom>
            <a:noFill/>
            <a:ln w="76200" cmpd="tri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1219140" fontAlgn="base">
                <a:spcBef>
                  <a:spcPct val="0"/>
                </a:spcBef>
                <a:spcAft>
                  <a:spcPct val="0"/>
                </a:spcAft>
                <a:buFont typeface="Arial"/>
                <a:buNone/>
              </a:pPr>
              <a:endParaRPr lang="en-US" sz="210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pic>
          <p:nvPicPr>
            <p:cNvPr id="15375" name="Picture 4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5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Picture 6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7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Picture 14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Picture 15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1" name="Picture 26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206500"/>
            <a:ext cx="635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7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0" y="1079500"/>
            <a:ext cx="635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WordArt 26"/>
          <p:cNvSpPr>
            <a:spLocks noChangeArrowheads="1" noChangeShapeType="1" noTextEdit="1"/>
          </p:cNvSpPr>
          <p:nvPr/>
        </p:nvSpPr>
        <p:spPr bwMode="auto">
          <a:xfrm>
            <a:off x="1587500" y="381000"/>
            <a:ext cx="9144000" cy="508000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vi-VN" sz="31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TRƯỜNG TIỂU HỌCXUÂN YÊN</a:t>
            </a:r>
            <a:endParaRPr lang="en-US" sz="31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567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2431680-6AEC-5F24-760F-A2CFC5E698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51" t="3415" r="16053" b="35400"/>
          <a:stretch/>
        </p:blipFill>
        <p:spPr>
          <a:xfrm>
            <a:off x="384508" y="4725145"/>
            <a:ext cx="7045354" cy="15259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B78AC12-D10D-8704-BADE-F8A5FDF0C870}"/>
              </a:ext>
            </a:extLst>
          </p:cNvPr>
          <p:cNvGrpSpPr/>
          <p:nvPr/>
        </p:nvGrpSpPr>
        <p:grpSpPr>
          <a:xfrm>
            <a:off x="834168" y="764704"/>
            <a:ext cx="10687095" cy="4294566"/>
            <a:chOff x="834168" y="764704"/>
            <a:chExt cx="10687095" cy="42945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69796A9-0DDA-7637-8FC2-588350718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68" y="764704"/>
              <a:ext cx="10687095" cy="41187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986489" y="2717496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426905" y="2758001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966731" y="2694053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593309" y="2694053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297504" y="4420513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213331" y="4488103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643167" y="4492895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708056" y="4573279"/>
              <a:ext cx="485991" cy="48599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137034"/>
              <a:ext cx="3972528" cy="11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BC3B224-6A5D-AA7D-CA13-ACB181050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8" y="764704"/>
            <a:ext cx="10687095" cy="41187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AEB5E2A-B904-98D8-3A3D-020DEA55A1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35" t="3415" r="16052" b="35400"/>
          <a:stretch/>
        </p:blipFill>
        <p:spPr>
          <a:xfrm flipH="1">
            <a:off x="4583832" y="4816275"/>
            <a:ext cx="7200800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98" y="2854407"/>
            <a:ext cx="684900" cy="679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681" y="2883800"/>
            <a:ext cx="684900" cy="6792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28" y="4468500"/>
            <a:ext cx="720018" cy="67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41" y="4431829"/>
            <a:ext cx="720018" cy="6792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96" y="2924334"/>
            <a:ext cx="684900" cy="6387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99" y="2882727"/>
            <a:ext cx="684900" cy="6387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54" y="4551965"/>
            <a:ext cx="720018" cy="638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4C9D0A6-B0F2-9032-16C3-3CF8F6AC1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89" y="4540094"/>
            <a:ext cx="720018" cy="6387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C33C8E-BD32-E644-05FA-4B63DAD02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95" y="2854407"/>
            <a:ext cx="684900" cy="6792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5" y="2881151"/>
            <a:ext cx="684900" cy="6387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14E002D-3BB8-E6F1-9133-E894DCB477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8" y="2840170"/>
            <a:ext cx="684900" cy="679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E5F56C2-D2F1-A31C-F765-2F22DF5EA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134" y="2924334"/>
            <a:ext cx="684900" cy="6387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6404B21-5BB5-FB97-EECC-99992B1E8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73" y="4431828"/>
            <a:ext cx="720018" cy="6792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37" y="4551965"/>
            <a:ext cx="720018" cy="638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CD51067-A6DC-24F5-A300-EA7DF6CCB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20" y="4551965"/>
            <a:ext cx="720018" cy="638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41" y="4452096"/>
            <a:ext cx="720018" cy="679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817" y="4365104"/>
            <a:ext cx="9079906" cy="92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Cambria" pitchFamily="18" charset="0"/>
              </a:rPr>
              <a:t>GIỚI THIỆU ĐÀN VI-Ô-LÔNG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26606" r="26495" b="49950"/>
          <a:stretch/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FD3429E9-C4BF-416E-DE64-37B235F34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3429000"/>
            <a:ext cx="5119466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THƯỜNG THỨC ÂM NHẠC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AE13CE-5F55-4121-3EB9-B81663922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35" y="3075235"/>
            <a:ext cx="852471" cy="9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614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5A2096-889B-DF65-C4D3-FAD689B69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4077073"/>
            <a:ext cx="11233248" cy="2125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13421"/>
            <a:ext cx="873544" cy="98636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5D69765A-CF9F-0A06-D57B-8B65AB82B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942" y="14847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C326F8FD-C6DC-D94A-88C5-AD725CA280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106612"/>
              </p:ext>
            </p:extLst>
          </p:nvPr>
        </p:nvGraphicFramePr>
        <p:xfrm>
          <a:off x="6312024" y="267702"/>
          <a:ext cx="4896544" cy="3751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Bitmap Image" r:id="rId7" imgW="5181480" imgH="4172040" progId="PBrush">
                  <p:embed/>
                </p:oleObj>
              </mc:Choice>
              <mc:Fallback>
                <p:oleObj name="Bitmap Image" r:id="rId7" imgW="5181480" imgH="4172040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2024" y="267702"/>
                        <a:ext cx="4896544" cy="37516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87871F6-7D9C-2397-4762-A9484E6DD5AA}"/>
              </a:ext>
            </a:extLst>
          </p:cNvPr>
          <p:cNvSpPr txBox="1"/>
          <p:nvPr/>
        </p:nvSpPr>
        <p:spPr>
          <a:xfrm>
            <a:off x="1247809" y="454599"/>
            <a:ext cx="609777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CA4AC9-2599-54DB-96F3-F9A46D2F8DC9}"/>
              </a:ext>
            </a:extLst>
          </p:cNvPr>
          <p:cNvSpPr txBox="1"/>
          <p:nvPr/>
        </p:nvSpPr>
        <p:spPr>
          <a:xfrm>
            <a:off x="623392" y="4159332"/>
            <a:ext cx="8806285" cy="1960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vi-ô-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vi-ô-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vi-ô-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xmlns="" id="{97DECE8D-5EB0-D4E7-2DA2-302E426F1BB6}"/>
              </a:ext>
            </a:extLst>
          </p:cNvPr>
          <p:cNvSpPr/>
          <p:nvPr/>
        </p:nvSpPr>
        <p:spPr>
          <a:xfrm>
            <a:off x="1023265" y="1093026"/>
            <a:ext cx="4489176" cy="2799050"/>
          </a:xfrm>
          <a:prstGeom prst="irregularSeal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A41F264-653B-64F4-5674-8F0176D0F4CF}"/>
              </a:ext>
            </a:extLst>
          </p:cNvPr>
          <p:cNvSpPr txBox="1"/>
          <p:nvPr/>
        </p:nvSpPr>
        <p:spPr>
          <a:xfrm rot="20167671">
            <a:off x="1743020" y="2312444"/>
            <a:ext cx="2668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LUẬN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5A2096-889B-DF65-C4D3-FAD689B69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768" y="1628801"/>
            <a:ext cx="7704856" cy="4547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13421"/>
            <a:ext cx="873544" cy="98636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5D69765A-CF9F-0A06-D57B-8B65AB82B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942" y="14847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87871F6-7D9C-2397-4762-A9484E6DD5AA}"/>
              </a:ext>
            </a:extLst>
          </p:cNvPr>
          <p:cNvSpPr txBox="1"/>
          <p:nvPr/>
        </p:nvSpPr>
        <p:spPr>
          <a:xfrm>
            <a:off x="1247809" y="454599"/>
            <a:ext cx="609777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2">
            <a:extLst>
              <a:ext uri="{FF2B5EF4-FFF2-40B4-BE49-F238E27FC236}">
                <a16:creationId xmlns:a16="http://schemas.microsoft.com/office/drawing/2014/main" xmlns="" id="{D21ADD57-23B5-3B9C-1039-2A5E6A3F5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40" y="1272354"/>
            <a:ext cx="2663504" cy="473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770B732-CF23-DE64-23B0-CC797A17019F}"/>
              </a:ext>
            </a:extLst>
          </p:cNvPr>
          <p:cNvSpPr txBox="1"/>
          <p:nvPr/>
        </p:nvSpPr>
        <p:spPr>
          <a:xfrm>
            <a:off x="4227621" y="1899127"/>
            <a:ext cx="7265149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3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vi-ô-</a:t>
            </a:r>
            <a:r>
              <a:rPr lang="en-US" sz="3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lông</a:t>
            </a:r>
            <a:r>
              <a:rPr lang="en-US" sz="3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vĩ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cầm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vĩ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ác-sê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dây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dương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mượt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réo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rắt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vi-ô-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lông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500" dirty="0"/>
          </a:p>
        </p:txBody>
      </p:sp>
      <p:pic>
        <p:nvPicPr>
          <p:cNvPr id="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DFE726AF-1DBF-3612-DEB7-E8D98B744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392144" y="239593"/>
            <a:ext cx="2813560" cy="132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A4DA48-C5EC-2F56-3015-1B02CE8A131E}"/>
              </a:ext>
            </a:extLst>
          </p:cNvPr>
          <p:cNvSpPr/>
          <p:nvPr/>
        </p:nvSpPr>
        <p:spPr>
          <a:xfrm>
            <a:off x="7536160" y="767370"/>
            <a:ext cx="2462784" cy="582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VIÔL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39593"/>
            <a:ext cx="2813560" cy="132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BC68D4-44BD-7F01-CA61-CC90E24D4749}"/>
              </a:ext>
            </a:extLst>
          </p:cNvPr>
          <p:cNvSpPr/>
          <p:nvPr/>
        </p:nvSpPr>
        <p:spPr>
          <a:xfrm>
            <a:off x="8688288" y="767370"/>
            <a:ext cx="2462784" cy="582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96C1FA-DF69-3783-10C6-5D2CB1EE02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72388" r="7449" b="20224"/>
          <a:stretch/>
        </p:blipFill>
        <p:spPr>
          <a:xfrm>
            <a:off x="911424" y="1590716"/>
            <a:ext cx="9865097" cy="1352492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xmlns="" id="{F12CA895-C94D-ACE6-55D7-FEE01FBA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179497"/>
            <a:ext cx="2146216" cy="381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682F4F-6F27-3EFA-F74A-61B1CD5D68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3672" y="4318264"/>
            <a:ext cx="8496944" cy="1738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902829-8A5A-604B-289A-61DB07087E21}"/>
              </a:ext>
            </a:extLst>
          </p:cNvPr>
          <p:cNvSpPr txBox="1"/>
          <p:nvPr/>
        </p:nvSpPr>
        <p:spPr>
          <a:xfrm>
            <a:off x="3465084" y="4649132"/>
            <a:ext cx="7873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mừng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vi-ô-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dirty="0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FAB733CC-A473-7CDD-C414-62B1442EA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76080" r="27805" b="476"/>
          <a:stretch/>
        </p:blipFill>
        <p:spPr bwMode="auto">
          <a:xfrm>
            <a:off x="407368" y="37972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6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VIOLIN CHUC MỪNG NĂM MỚ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25392" r="26802" b="51164"/>
          <a:stretch/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4610D73-9E2B-4422-DE56-04C5B8DD6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209" y="4326610"/>
            <a:ext cx="6624736" cy="92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5400" b="1" i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MÙA XUÂN ƠI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1BE2E8-D4A8-6DC8-F17A-CF0E132546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3" t="38450" r="59281" b="50000"/>
          <a:stretch/>
        </p:blipFill>
        <p:spPr>
          <a:xfrm>
            <a:off x="1055440" y="3129757"/>
            <a:ext cx="2520280" cy="12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285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60296" y="233224"/>
            <a:ext cx="2813560" cy="1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BC68D4-44BD-7F01-CA61-CC90E24D4749}"/>
              </a:ext>
            </a:extLst>
          </p:cNvPr>
          <p:cNvSpPr/>
          <p:nvPr/>
        </p:nvSpPr>
        <p:spPr>
          <a:xfrm>
            <a:off x="9012324" y="84756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26B17E-93CE-CFC6-E7D1-E62BF59F02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3" t="38450" r="57369" b="50000"/>
          <a:stretch/>
        </p:blipFill>
        <p:spPr>
          <a:xfrm>
            <a:off x="471132" y="291053"/>
            <a:ext cx="3075830" cy="14097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886BF16-B09C-A6DA-F97D-BBCFD634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99045"/>
            <a:ext cx="5112568" cy="59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EC3AE4-CC57-B56A-2A4A-8A125410CD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4" y="3573016"/>
            <a:ext cx="3057165" cy="26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MÙA XUÂ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774111"/>
            <a:chExt cx="9217024" cy="5151212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774111"/>
              <a:ext cx="9217024" cy="515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1037" y="-1068197"/>
              <a:ext cx="3891366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2D93E6CC-48B7-402B-C972-CF6B58D0B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76270" r="26669" b="286"/>
          <a:stretch/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206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60296" y="233224"/>
            <a:ext cx="2813560" cy="1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BC68D4-44BD-7F01-CA61-CC90E24D4749}"/>
              </a:ext>
            </a:extLst>
          </p:cNvPr>
          <p:cNvSpPr/>
          <p:nvPr/>
        </p:nvSpPr>
        <p:spPr>
          <a:xfrm>
            <a:off x="9012324" y="84756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886BF16-B09C-A6DA-F97D-BBCFD634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41754"/>
            <a:ext cx="5112568" cy="59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EC3AE4-CC57-B56A-2A4A-8A125410CD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0296" y="3594942"/>
            <a:ext cx="3032119" cy="265422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F3BAF2CB-61B6-30CA-859A-5D5A1D35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47B4AF59-99A2-5D85-A607-51817F1E71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261538"/>
              </p:ext>
            </p:extLst>
          </p:nvPr>
        </p:nvGraphicFramePr>
        <p:xfrm>
          <a:off x="5879976" y="2076032"/>
          <a:ext cx="5693879" cy="1496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Bitmap Image" r:id="rId11" imgW="8363380" imgH="1892063" progId="PBrush">
                  <p:embed/>
                </p:oleObj>
              </mc:Choice>
              <mc:Fallback>
                <p:oleObj name="Bitmap Image" r:id="rId11" imgW="8363380" imgH="1892063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976" y="2076032"/>
                        <a:ext cx="5693879" cy="1496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39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GHE MÙA XUÂ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774111"/>
            <a:chExt cx="9217024" cy="5151212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774111"/>
              <a:ext cx="9217024" cy="515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7228" y="-1208634"/>
              <a:ext cx="4238982" cy="177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MINH HOẠ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2D93E6CC-48B7-402B-C972-CF6B58D0B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76270" r="26669" b="286"/>
          <a:stretch/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923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683040" y="233224"/>
            <a:ext cx="2813560" cy="1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BC68D4-44BD-7F01-CA61-CC90E24D4749}"/>
              </a:ext>
            </a:extLst>
          </p:cNvPr>
          <p:cNvSpPr/>
          <p:nvPr/>
        </p:nvSpPr>
        <p:spPr>
          <a:xfrm>
            <a:off x="8935068" y="84756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886BF16-B09C-A6DA-F97D-BBCFD634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41754"/>
            <a:ext cx="5112568" cy="59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F3BAF2CB-61B6-30CA-859A-5D5A1D35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79DB8C5-D62B-4630-8BE1-197CE240B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27290C-EF6B-BD36-A0A9-5348E7855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9"/>
          <a:stretch/>
        </p:blipFill>
        <p:spPr>
          <a:xfrm>
            <a:off x="5772180" y="1900039"/>
            <a:ext cx="3191800" cy="2449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2B3C7B-9944-2909-B7BA-7F43C84AF4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0"/>
          <a:stretch/>
        </p:blipFill>
        <p:spPr>
          <a:xfrm>
            <a:off x="8225033" y="4149086"/>
            <a:ext cx="3468365" cy="2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MÙA XUÂ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052736"/>
            <a:ext cx="1049162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3642926"/>
            <a:ext cx="8136904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i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" t="77083" r="29916" b="468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4744FC-7E61-CCB9-4931-0EF8533BB72C}"/>
              </a:ext>
            </a:extLst>
          </p:cNvPr>
          <p:cNvSpPr txBox="1"/>
          <p:nvPr/>
        </p:nvSpPr>
        <p:spPr>
          <a:xfrm>
            <a:off x="1006208" y="3284984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Cambria" pitchFamily="18" charset="0"/>
              </a:rPr>
              <a:t>ÔN TẬP ĐỌC NHẠC: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1E4BB55F-B872-9373-7AA1-F69D1850F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4482738"/>
            <a:ext cx="8136904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i="1" dirty="0">
                <a:solidFill>
                  <a:srgbClr val="FF0000"/>
                </a:solidFill>
                <a:latin typeface="Cambria" pitchFamily="18" charset="0"/>
              </a:rPr>
              <a:t>GIỚI THIỆU ĐÀN VI-Ô-LÔNG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EBDD87-74F0-AFB4-9F9E-D76F4BE74649}"/>
              </a:ext>
            </a:extLst>
          </p:cNvPr>
          <p:cNvSpPr txBox="1"/>
          <p:nvPr/>
        </p:nvSpPr>
        <p:spPr>
          <a:xfrm>
            <a:off x="1006208" y="4077072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Cambria" pitchFamily="18" charset="0"/>
              </a:rPr>
              <a:t>THƯỜNG THỨC ÂM NHẠC: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1ECBF1FD-6DE4-E596-D326-3E11F2060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611" y="5295021"/>
            <a:ext cx="8136904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i="1" dirty="0">
                <a:solidFill>
                  <a:srgbClr val="FF0000"/>
                </a:solidFill>
                <a:latin typeface="Cambria" pitchFamily="18" charset="0"/>
              </a:rPr>
              <a:t>MÙA XUÂN ƠI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3857BB-25D6-5463-D9B5-8359105C1E41}"/>
              </a:ext>
            </a:extLst>
          </p:cNvPr>
          <p:cNvSpPr txBox="1"/>
          <p:nvPr/>
        </p:nvSpPr>
        <p:spPr>
          <a:xfrm>
            <a:off x="998283" y="5030429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Cambria" pitchFamily="18" charset="0"/>
              </a:rPr>
              <a:t>NGHE NHẠC</a:t>
            </a:r>
          </a:p>
        </p:txBody>
      </p:sp>
    </p:spTree>
    <p:extLst>
      <p:ext uri="{BB962C8B-B14F-4D97-AF65-F5344CB8AC3E}">
        <p14:creationId xmlns:p14="http://schemas.microsoft.com/office/powerpoint/2010/main" val="9262626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" y="0"/>
            <a:ext cx="12192000" cy="6858000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8B630EFF-DA5B-0B0B-BFCA-E134700F1368}"/>
              </a:ext>
            </a:extLst>
          </p:cNvPr>
          <p:cNvSpPr/>
          <p:nvPr/>
        </p:nvSpPr>
        <p:spPr>
          <a:xfrm>
            <a:off x="1829901" y="2329416"/>
            <a:ext cx="8154531" cy="1692767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ctr" defTabSz="914241">
              <a:buFont typeface="Arial"/>
              <a:buNone/>
              <a:tabLst>
                <a:tab pos="4571202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  <a:cs typeface="Arial"/>
                <a:sym typeface="Arial"/>
              </a:rPr>
              <a:t>TIẾT HỌC KẾT THÚC</a:t>
            </a:r>
          </a:p>
          <a:p>
            <a:pPr algn="ctr" defTabSz="914241">
              <a:buFont typeface="Arial"/>
              <a:buNone/>
              <a:tabLst>
                <a:tab pos="4571202" algn="l"/>
              </a:tabLst>
              <a:defRPr/>
            </a:pPr>
            <a:r>
              <a:rPr lang="en-US" altLang="en-US" sz="3200" b="1">
                <a:solidFill>
                  <a:srgbClr val="1810C0"/>
                </a:solidFill>
                <a:latin typeface="Times New Roman" panose="02020603050405020304" pitchFamily="18" charset="0"/>
                <a:cs typeface="Arial"/>
                <a:sym typeface="Arial"/>
              </a:rPr>
              <a:t>      CHÚC 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  <a:cs typeface="Arial"/>
                <a:sym typeface="Arial"/>
              </a:rPr>
              <a:t>CÁC EM CHĂM NGOAN </a:t>
            </a:r>
          </a:p>
          <a:p>
            <a:pPr algn="ctr" defTabSz="914241">
              <a:buFont typeface="Arial"/>
              <a:buNone/>
              <a:tabLst>
                <a:tab pos="4571202" algn="l"/>
              </a:tabLst>
              <a:defRPr/>
            </a:pP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  <a:cs typeface="Arial"/>
                <a:sym typeface="Arial"/>
              </a:rPr>
              <a:t>HỌC GIỎI</a:t>
            </a:r>
          </a:p>
        </p:txBody>
      </p:sp>
    </p:spTree>
    <p:extLst>
      <p:ext uri="{BB962C8B-B14F-4D97-AF65-F5344CB8AC3E}">
        <p14:creationId xmlns:p14="http://schemas.microsoft.com/office/powerpoint/2010/main" val="293911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ĐÓN XUÂN VỀ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5325DCE7-DDF5-234A-15C7-9243C14E4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0129" y="389238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2050" name="Picture 2" descr="Hình ảnh Dàn Hợp Xướng Hát Nhạc PNG Miễn Phí Tải Về - Lovepik">
            <a:extLst>
              <a:ext uri="{FF2B5EF4-FFF2-40B4-BE49-F238E27FC236}">
                <a16:creationId xmlns:a16="http://schemas.microsoft.com/office/drawing/2014/main" xmlns="" id="{E16E2966-1CB2-3A95-1B30-5CF2FC05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23" y="573818"/>
            <a:ext cx="1714061" cy="17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ớp cảm thụ âm nhạc cho bé khu vực Long Biên - Piano Japan">
            <a:extLst>
              <a:ext uri="{FF2B5EF4-FFF2-40B4-BE49-F238E27FC236}">
                <a16:creationId xmlns:a16="http://schemas.microsoft.com/office/drawing/2014/main" xmlns="" id="{5DAF89EB-86D3-5C4B-B48D-0BF2B695E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736" y="573818"/>
            <a:ext cx="1972905" cy="158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Cô Gái Dễ Thương Chơi Gitar Và Hát Song Ca Trên Cầu Vồng Hình minh  họa Sẵn có - Tải xuống Hình ảnh Ngay bây giờ - iStock">
            <a:extLst>
              <a:ext uri="{FF2B5EF4-FFF2-40B4-BE49-F238E27FC236}">
                <a16:creationId xmlns:a16="http://schemas.microsoft.com/office/drawing/2014/main" xmlns="" id="{A8300404-A6EA-D104-2997-AB6415012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641" y="499890"/>
            <a:ext cx="1877356" cy="17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ón xuân về (Karaoke theo bài hát mẫu lớp 3 - NXBGD)">
            <a:hlinkClick r:id="" action="ppaction://media"/>
            <a:extLst>
              <a:ext uri="{FF2B5EF4-FFF2-40B4-BE49-F238E27FC236}">
                <a16:creationId xmlns:a16="http://schemas.microsoft.com/office/drawing/2014/main" xmlns="" id="{68DC71F4-C078-A6CF-8DDE-F43686539D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858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72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7347" y="304800"/>
            <a:ext cx="10520516" cy="769437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 defTabSz="914400">
              <a:defRPr/>
            </a:pPr>
            <a:r>
              <a:rPr lang="en-US" sz="4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Thứ </a:t>
            </a:r>
            <a:r>
              <a:rPr lang="en-US" sz="4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tư </a:t>
            </a:r>
            <a:r>
              <a:rPr lang="en-US" sz="4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ngày </a:t>
            </a:r>
            <a:r>
              <a:rPr lang="en-US" sz="4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24 </a:t>
            </a:r>
            <a:r>
              <a:rPr lang="en-US" sz="4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tháng </a:t>
            </a:r>
            <a:r>
              <a:rPr lang="en-US" sz="4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1 </a:t>
            </a:r>
            <a:r>
              <a:rPr lang="en-US" sz="4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năm </a:t>
            </a:r>
            <a:r>
              <a:rPr lang="en-US" sz="4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202</a:t>
            </a:r>
            <a:endParaRPr lang="en-US" sz="4400" b="1" dirty="0">
              <a:solidFill>
                <a:prstClr val="white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838200"/>
            <a:ext cx="6540800" cy="707882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 defTabSz="914400">
              <a:defRPr/>
            </a:pPr>
            <a:r>
              <a:rPr lang="en-US" sz="40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 nhạc:</a:t>
            </a:r>
            <a:endParaRPr lang="en-US" sz="4000" b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546082"/>
            <a:ext cx="11582400" cy="378564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      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ÔN TẬP ĐỌC NHẠC SỐ 3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                                                Âm nhạc thường thức: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GIỚI THIỆU ĐÀN VIOLONG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Nghe nhạc:          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MÙA XUÂN ƠI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240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4158228"/>
            <a:ext cx="8136904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" t="77083" r="29916" b="468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4744FC-7E61-CCB9-4931-0EF8533BB72C}"/>
              </a:ext>
            </a:extLst>
          </p:cNvPr>
          <p:cNvSpPr txBox="1"/>
          <p:nvPr/>
        </p:nvSpPr>
        <p:spPr>
          <a:xfrm>
            <a:off x="1055440" y="3644640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ĐỌC NHẠC: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174A7A-50F8-A6D4-273E-ABFD2D56A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13" y="1035685"/>
            <a:ext cx="10687095" cy="4118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688288" y="220538"/>
            <a:ext cx="2880320" cy="19843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9120336" y="59629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2DDC08E-1BFA-A587-8BAB-9D90E92AA0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16275"/>
            <a:ext cx="7066686" cy="14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8F307D-56BE-6C35-97C5-38DD46D63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2" y="1049875"/>
            <a:ext cx="10687095" cy="4118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6FD2A2-D150-A2CC-96CD-8C6A78D6C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16275"/>
            <a:ext cx="7066686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0589" y="-1497623"/>
              <a:ext cx="4032260" cy="2239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804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8F307D-56BE-6C35-97C5-38DD46D63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2" y="764704"/>
            <a:ext cx="10687095" cy="4118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6FD2A2-D150-A2CC-96CD-8C6A78D6C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83451"/>
            <a:ext cx="7066686" cy="1367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43C9DCF4-F63C-499B-C338-2BED23DA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6788178" y="2869210"/>
            <a:ext cx="5921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E490D704-BB83-CB5A-736F-74BA22279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9581673" y="4565823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EBE97C5E-BA78-6782-BE6D-999398079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058064" y="4516674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42FB2959-5F45-6381-A021-76B210C0D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7271777" y="4546901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A0142AF3-92A5-089A-CF7F-B608FD99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2483631" y="2850160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D2FCD3E9-CCB1-7A1E-F9B9-41EAEA769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8719521" y="4511317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0CA702D-D63D-F17E-0699-1BECDA82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>
            <a:fillRect/>
          </a:stretch>
        </p:blipFill>
        <p:spPr bwMode="auto">
          <a:xfrm>
            <a:off x="8023745" y="2832986"/>
            <a:ext cx="699644" cy="4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3125246-0726-5A7E-8565-950CC992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4"/>
          <a:stretch>
            <a:fillRect/>
          </a:stretch>
        </p:blipFill>
        <p:spPr bwMode="auto">
          <a:xfrm>
            <a:off x="7380316" y="2767610"/>
            <a:ext cx="616501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xmlns="" id="{555FE679-6AB1-F239-F16E-539EBD78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2783632" y="4474009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xmlns="" id="{A8F67C0D-B214-F646-3EC6-793E532E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101168" y="2913660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6491E72E-8DA8-10DD-EC38-D93A8CFD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4310704" y="2921025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01C79A52-FF5F-E442-5E97-7BD657F29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5021111" y="2869210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98D7534F-2D92-2DC1-010F-46F7095DF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1970693" y="4394579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F5B27F2F-618D-0390-9522-E6D94F30E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4748034" y="4483401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1D0122B5-0885-5697-6BF5-17060FF8D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6584111" y="4494449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xmlns="" id="{AE1C8456-59F0-63F1-4A69-107C6265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4072782" y="4516674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xmlns="" id="{F191FAD1-98EA-5327-DF8A-230DE0167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5412136" y="4511317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xmlns="" id="{803684A7-9632-E680-34A6-436BB6B8E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1189839" y="4416714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xmlns="" id="{AB2EF8D7-3028-16A9-C5DA-DC503258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1853099" y="2834970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xmlns="" id="{51136757-5B82-3A23-0A3D-D514C41F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5658639" y="2810454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xmlns="" id="{7644D484-AE3D-7247-6460-6E2758BAC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9503815" y="2810454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xmlns="" id="{2239BCEF-FB76-CB1E-9F77-7087DD718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8716275" y="2912072"/>
            <a:ext cx="5921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03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8139</TotalTime>
  <Words>290</Words>
  <Application>Microsoft Office PowerPoint</Application>
  <PresentationFormat>Custom</PresentationFormat>
  <Paragraphs>55</Paragraphs>
  <Slides>25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Default Design</vt:lpstr>
      <vt:lpstr>9_Office Theme</vt:lpstr>
      <vt:lpstr>6_Default Design</vt:lpstr>
      <vt:lpstr>11_Office Theme</vt:lpstr>
      <vt:lpstr>5_Office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652</cp:revision>
  <dcterms:created xsi:type="dcterms:W3CDTF">2010-04-30T18:19:48Z</dcterms:created>
  <dcterms:modified xsi:type="dcterms:W3CDTF">2024-01-24T01:57:00Z</dcterms:modified>
</cp:coreProperties>
</file>