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16"/>
  </p:notesMasterIdLst>
  <p:sldIdLst>
    <p:sldId id="623" r:id="rId4"/>
    <p:sldId id="617" r:id="rId5"/>
    <p:sldId id="543" r:id="rId6"/>
    <p:sldId id="563" r:id="rId7"/>
    <p:sldId id="542" r:id="rId8"/>
    <p:sldId id="496" r:id="rId9"/>
    <p:sldId id="609" r:id="rId10"/>
    <p:sldId id="621" r:id="rId11"/>
    <p:sldId id="618" r:id="rId12"/>
    <p:sldId id="622" r:id="rId13"/>
    <p:sldId id="607" r:id="rId14"/>
    <p:sldId id="62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3" d="100"/>
          <a:sy n="83" d="100"/>
        </p:scale>
        <p:origin x="-427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6" y="2129898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3" y="3886784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976" indent="0" algn="ctr">
              <a:buNone/>
              <a:defRPr/>
            </a:lvl2pPr>
            <a:lvl3pPr marL="761950" indent="0" algn="ctr">
              <a:buNone/>
              <a:defRPr/>
            </a:lvl3pPr>
            <a:lvl4pPr marL="1142926" indent="0" algn="ctr">
              <a:buNone/>
              <a:defRPr/>
            </a:lvl4pPr>
            <a:lvl5pPr marL="1523901" indent="0" algn="ctr">
              <a:buNone/>
              <a:defRPr/>
            </a:lvl5pPr>
            <a:lvl6pPr marL="1904876" indent="0" algn="ctr">
              <a:buNone/>
              <a:defRPr/>
            </a:lvl6pPr>
            <a:lvl7pPr marL="2285851" indent="0" algn="ctr">
              <a:buNone/>
              <a:defRPr/>
            </a:lvl7pPr>
            <a:lvl8pPr marL="2666827" indent="0" algn="ctr">
              <a:buNone/>
              <a:defRPr/>
            </a:lvl8pPr>
            <a:lvl9pPr marL="304780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6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638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451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76" indent="0">
              <a:buNone/>
              <a:defRPr sz="1500"/>
            </a:lvl2pPr>
            <a:lvl3pPr marL="761950" indent="0">
              <a:buNone/>
              <a:defRPr sz="1200"/>
            </a:lvl3pPr>
            <a:lvl4pPr marL="1142926" indent="0">
              <a:buNone/>
              <a:defRPr sz="1200"/>
            </a:lvl4pPr>
            <a:lvl5pPr marL="1523901" indent="0">
              <a:buNone/>
              <a:defRPr sz="1200"/>
            </a:lvl5pPr>
            <a:lvl6pPr marL="1904876" indent="0">
              <a:buNone/>
              <a:defRPr sz="1200"/>
            </a:lvl6pPr>
            <a:lvl7pPr marL="2285851" indent="0">
              <a:buNone/>
              <a:defRPr sz="1200"/>
            </a:lvl7pPr>
            <a:lvl8pPr marL="2666827" indent="0">
              <a:buNone/>
              <a:defRPr sz="1200"/>
            </a:lvl8pPr>
            <a:lvl9pPr marL="304780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74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7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8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700" b="1"/>
            </a:lvl2pPr>
            <a:lvl3pPr marL="761950" indent="0">
              <a:buNone/>
              <a:defRPr sz="1500" b="1"/>
            </a:lvl3pPr>
            <a:lvl4pPr marL="1142926" indent="0">
              <a:buNone/>
              <a:defRPr sz="1200" b="1"/>
            </a:lvl4pPr>
            <a:lvl5pPr marL="1523901" indent="0">
              <a:buNone/>
              <a:defRPr sz="1200" b="1"/>
            </a:lvl5pPr>
            <a:lvl6pPr marL="1904876" indent="0">
              <a:buNone/>
              <a:defRPr sz="1200" b="1"/>
            </a:lvl6pPr>
            <a:lvl7pPr marL="2285851" indent="0">
              <a:buNone/>
              <a:defRPr sz="1200" b="1"/>
            </a:lvl7pPr>
            <a:lvl8pPr marL="2666827" indent="0">
              <a:buNone/>
              <a:defRPr sz="1200" b="1"/>
            </a:lvl8pPr>
            <a:lvl9pPr marL="304780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8" y="2174879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700" b="1"/>
            </a:lvl2pPr>
            <a:lvl3pPr marL="761950" indent="0">
              <a:buNone/>
              <a:defRPr sz="1500" b="1"/>
            </a:lvl3pPr>
            <a:lvl4pPr marL="1142926" indent="0">
              <a:buNone/>
              <a:defRPr sz="1200" b="1"/>
            </a:lvl4pPr>
            <a:lvl5pPr marL="1523901" indent="0">
              <a:buNone/>
              <a:defRPr sz="1200" b="1"/>
            </a:lvl5pPr>
            <a:lvl6pPr marL="1904876" indent="0">
              <a:buNone/>
              <a:defRPr sz="1200" b="1"/>
            </a:lvl6pPr>
            <a:lvl7pPr marL="2285851" indent="0">
              <a:buNone/>
              <a:defRPr sz="1200" b="1"/>
            </a:lvl7pPr>
            <a:lvl8pPr marL="2666827" indent="0">
              <a:buNone/>
              <a:defRPr sz="1200" b="1"/>
            </a:lvl8pPr>
            <a:lvl9pPr marL="304780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9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07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37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3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3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69" y="272575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976" indent="0">
              <a:buNone/>
              <a:defRPr sz="1100"/>
            </a:lvl2pPr>
            <a:lvl3pPr marL="761950" indent="0">
              <a:buNone/>
              <a:defRPr sz="800"/>
            </a:lvl3pPr>
            <a:lvl4pPr marL="1142926" indent="0">
              <a:buNone/>
              <a:defRPr sz="800"/>
            </a:lvl4pPr>
            <a:lvl5pPr marL="1523901" indent="0">
              <a:buNone/>
              <a:defRPr sz="800"/>
            </a:lvl5pPr>
            <a:lvl6pPr marL="1904876" indent="0">
              <a:buNone/>
              <a:defRPr sz="800"/>
            </a:lvl6pPr>
            <a:lvl7pPr marL="2285851" indent="0">
              <a:buNone/>
              <a:defRPr sz="800"/>
            </a:lvl7pPr>
            <a:lvl8pPr marL="2666827" indent="0">
              <a:buNone/>
              <a:defRPr sz="800"/>
            </a:lvl8pPr>
            <a:lvl9pPr marL="30478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6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26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26" y="612567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76" indent="0">
              <a:buNone/>
              <a:defRPr sz="2400"/>
            </a:lvl2pPr>
            <a:lvl3pPr marL="761950" indent="0">
              <a:buNone/>
              <a:defRPr sz="2000"/>
            </a:lvl3pPr>
            <a:lvl4pPr marL="1142926" indent="0">
              <a:buNone/>
              <a:defRPr sz="1700"/>
            </a:lvl4pPr>
            <a:lvl5pPr marL="1523901" indent="0">
              <a:buNone/>
              <a:defRPr sz="1700"/>
            </a:lvl5pPr>
            <a:lvl6pPr marL="1904876" indent="0">
              <a:buNone/>
              <a:defRPr sz="1700"/>
            </a:lvl6pPr>
            <a:lvl7pPr marL="2285851" indent="0">
              <a:buNone/>
              <a:defRPr sz="1700"/>
            </a:lvl7pPr>
            <a:lvl8pPr marL="2666827" indent="0">
              <a:buNone/>
              <a:defRPr sz="1700"/>
            </a:lvl8pPr>
            <a:lvl9pPr marL="3047802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26" y="5367076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76" indent="0">
              <a:buNone/>
              <a:defRPr sz="1100"/>
            </a:lvl2pPr>
            <a:lvl3pPr marL="761950" indent="0">
              <a:buNone/>
              <a:defRPr sz="800"/>
            </a:lvl3pPr>
            <a:lvl4pPr marL="1142926" indent="0">
              <a:buNone/>
              <a:defRPr sz="800"/>
            </a:lvl4pPr>
            <a:lvl5pPr marL="1523901" indent="0">
              <a:buNone/>
              <a:defRPr sz="800"/>
            </a:lvl5pPr>
            <a:lvl6pPr marL="1904876" indent="0">
              <a:buNone/>
              <a:defRPr sz="800"/>
            </a:lvl6pPr>
            <a:lvl7pPr marL="2285851" indent="0">
              <a:buNone/>
              <a:defRPr sz="800"/>
            </a:lvl7pPr>
            <a:lvl8pPr marL="2666827" indent="0">
              <a:buNone/>
              <a:defRPr sz="800"/>
            </a:lvl8pPr>
            <a:lvl9pPr marL="30478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53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57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67" y="275222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222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5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903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903" y="1600731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903" y="6245543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903" y="6245543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03" y="6245543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>
                <a:solidFill>
                  <a:srgbClr val="000000"/>
                </a:solidFill>
                <a:cs typeface="Arial"/>
                <a:sym typeface="Arial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36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976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950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926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901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448" indent="-407448" algn="l" defTabSz="1087410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686" indent="-339982" algn="l" defTabSz="1087410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925" indent="-271192" algn="l" defTabSz="1087410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630" indent="-271192" algn="l" defTabSz="1087410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335" indent="-269868" algn="l" defTabSz="1087410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9535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10510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91485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2461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50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2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01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7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51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27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02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75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3.wdp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hdphoto" Target="../media/hdphoto4.wdp"/><Relationship Id="rId7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10" Type="http://schemas.microsoft.com/office/2007/relationships/hdphoto" Target="../media/hdphoto11.wdp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" y="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76197" tIns="38098" rIns="76197" bIns="38098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1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Chào mừng quý thầy cô về dự tiết </a:t>
            </a:r>
          </a:p>
        </p:txBody>
      </p:sp>
      <p:pic>
        <p:nvPicPr>
          <p:cNvPr id="32776" name="j02123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" y="6553792"/>
            <a:ext cx="304271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" y="4953000"/>
            <a:ext cx="2133865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336270" y="5943925"/>
            <a:ext cx="9449595" cy="62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3" tIns="54421" rIns="108843" bIns="54421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300" b="1">
                <a:solidFill>
                  <a:srgbClr val="009900"/>
                </a:solidFill>
                <a:latin typeface="Times New Roman" pitchFamily="18" charset="0"/>
                <a:cs typeface="Arial"/>
                <a:sym typeface="Arial"/>
              </a:rPr>
              <a:t>        GV thực hiện:TRẦN THỊ LOAN</a:t>
            </a:r>
            <a:endParaRPr lang="en-US" sz="3300" b="1" i="1">
              <a:solidFill>
                <a:srgbClr val="0099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314" y="5029792"/>
            <a:ext cx="2235729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873503" y="3302006"/>
            <a:ext cx="5295636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  <a:cs typeface="Arial"/>
                <a:sym typeface="Arial"/>
              </a:rPr>
              <a:t>AÂM NHAÏC LÔÙP </a:t>
            </a: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  <a:cs typeface="Arial"/>
                <a:sym typeface="Arial"/>
              </a:rPr>
              <a:t>4</a:t>
            </a:r>
            <a:endParaRPr lang="en-US" sz="31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  <a:cs typeface="Arial"/>
              <a:sym typeface="Arial"/>
            </a:endParaRPr>
          </a:p>
        </p:txBody>
      </p:sp>
      <p:pic>
        <p:nvPicPr>
          <p:cNvPr id="1536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77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18"/>
          <p:cNvGrpSpPr>
            <a:grpSpLocks/>
          </p:cNvGrpSpPr>
          <p:nvPr/>
        </p:nvGrpSpPr>
        <p:grpSpPr bwMode="auto">
          <a:xfrm>
            <a:off x="-92604" y="52917"/>
            <a:ext cx="12374563" cy="6858000"/>
            <a:chOff x="0" y="0"/>
            <a:chExt cx="9216" cy="5184"/>
          </a:xfrm>
        </p:grpSpPr>
        <p:sp>
          <p:nvSpPr>
            <p:cNvPr id="1537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</a:pPr>
              <a:endParaRPr lang="en-US" sz="210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1537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06500"/>
            <a:ext cx="63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1079500"/>
            <a:ext cx="635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587500" y="381000"/>
            <a:ext cx="9144000" cy="508000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vi-VN" sz="3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TRƯỜNG TIỂU HỌCXUÂN YÊN</a:t>
            </a:r>
            <a:endParaRPr lang="en-US" sz="31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7831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4" name="Picture 2" descr="HẠT MƯA KỂ CHUYỆ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59695"/>
            <a:ext cx="4696704" cy="587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5" y="2455888"/>
            <a:ext cx="59817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2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ẠT MƯA KỂ CHUYỆN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407368" y="332655"/>
            <a:ext cx="11053228" cy="285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2303730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17105" y="69011"/>
            <a:ext cx="8223114" cy="4397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quý thầy cô mạnh khỏe</a:t>
            </a:r>
          </a:p>
          <a:p>
            <a:pPr defTabSz="914400">
              <a:defRPr/>
            </a:pP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chăm ngoan học giỏi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92" y="2835406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94" y="2337758"/>
            <a:ext cx="3328954" cy="45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5375714" y="-1902"/>
            <a:ext cx="6816286" cy="20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259" b="100000" l="66" r="10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" t="72975" b="2751"/>
          <a:stretch/>
        </p:blipFill>
        <p:spPr>
          <a:xfrm>
            <a:off x="5375715" y="4869160"/>
            <a:ext cx="6816286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56792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404664"/>
            <a:ext cx="10915670" cy="1076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64762" r="34360" b="12222"/>
          <a:stretch/>
        </p:blipFill>
        <p:spPr>
          <a:xfrm>
            <a:off x="1238690" y="1988840"/>
            <a:ext cx="4209238" cy="3744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57779" r="24109" b="7777"/>
          <a:stretch/>
        </p:blipFill>
        <p:spPr>
          <a:xfrm>
            <a:off x="5888070" y="1885613"/>
            <a:ext cx="5176482" cy="3900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36359" y="476672"/>
            <a:ext cx="2476401" cy="7821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552384" y="576434"/>
            <a:ext cx="2016224" cy="548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48" y="712245"/>
            <a:ext cx="8856984" cy="88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296" y="1628800"/>
            <a:ext cx="7992888" cy="532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7797" r="6546" b="74354"/>
          <a:stretch/>
        </p:blipFill>
        <p:spPr>
          <a:xfrm>
            <a:off x="682438" y="2641843"/>
            <a:ext cx="10792850" cy="3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3 LỚP 4 KNTTVCS_B_major__bpm_1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36359" y="476672"/>
            <a:ext cx="2476401" cy="7821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552384" y="576434"/>
            <a:ext cx="2016224" cy="548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48" y="712245"/>
            <a:ext cx="8856984" cy="886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7797" r="6546" b="74354"/>
          <a:stretch/>
        </p:blipFill>
        <p:spPr>
          <a:xfrm>
            <a:off x="682438" y="2641843"/>
            <a:ext cx="10792850" cy="3163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432" y="1628789"/>
            <a:ext cx="8881964" cy="5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58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3 LỚP 4 KNTTVCS_B_major__bpm_1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52" y="683718"/>
            <a:ext cx="10958339" cy="839083"/>
          </a:xfrm>
          <a:prstGeom prst="rect">
            <a:avLst/>
          </a:prstGeom>
        </p:spPr>
      </p:pic>
      <p:pic>
        <p:nvPicPr>
          <p:cNvPr id="10" name="Picture 2" descr="image-removebg-preview - 2023-02-18T21324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0" b="12165"/>
          <a:stretch/>
        </p:blipFill>
        <p:spPr bwMode="auto">
          <a:xfrm>
            <a:off x="5015880" y="2206519"/>
            <a:ext cx="6509871" cy="37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852936"/>
            <a:ext cx="435595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8597</TotalTime>
  <Words>67</Words>
  <Application>Microsoft Office PowerPoint</Application>
  <PresentationFormat>Custom</PresentationFormat>
  <Paragraphs>16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Default Design</vt:lpstr>
      <vt:lpstr>6_Default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690</cp:revision>
  <dcterms:created xsi:type="dcterms:W3CDTF">2010-04-30T18:19:48Z</dcterms:created>
  <dcterms:modified xsi:type="dcterms:W3CDTF">2024-01-29T00:51:58Z</dcterms:modified>
</cp:coreProperties>
</file>