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23"/>
  </p:notesMasterIdLst>
  <p:sldIdLst>
    <p:sldId id="8649" r:id="rId3"/>
    <p:sldId id="8652" r:id="rId4"/>
    <p:sldId id="3373" r:id="rId5"/>
    <p:sldId id="8658" r:id="rId6"/>
    <p:sldId id="3371" r:id="rId7"/>
    <p:sldId id="3408" r:id="rId8"/>
    <p:sldId id="3365" r:id="rId9"/>
    <p:sldId id="8662" r:id="rId10"/>
    <p:sldId id="3375" r:id="rId11"/>
    <p:sldId id="8659" r:id="rId12"/>
    <p:sldId id="3409" r:id="rId13"/>
    <p:sldId id="3376" r:id="rId14"/>
    <p:sldId id="3420" r:id="rId15"/>
    <p:sldId id="8663" r:id="rId16"/>
    <p:sldId id="8664" r:id="rId17"/>
    <p:sldId id="1384" r:id="rId18"/>
    <p:sldId id="1391" r:id="rId19"/>
    <p:sldId id="1392" r:id="rId20"/>
    <p:sldId id="1393" r:id="rId21"/>
    <p:sldId id="86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7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2025/1/12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5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6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5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23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6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12/1/2025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千图网海量PPT模板www.58pic.com​​">
  <a:themeElements>
    <a:clrScheme name="自定义 1849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AB59"/>
      </a:accent1>
      <a:accent2>
        <a:srgbClr val="93BFB1"/>
      </a:accent2>
      <a:accent3>
        <a:srgbClr val="DDAB59"/>
      </a:accent3>
      <a:accent4>
        <a:srgbClr val="93BFB1"/>
      </a:accent4>
      <a:accent5>
        <a:srgbClr val="DDAB59"/>
      </a:accent5>
      <a:accent6>
        <a:srgbClr val="93BFB1"/>
      </a:accent6>
      <a:hlink>
        <a:srgbClr val="DDAB59"/>
      </a:hlink>
      <a:folHlink>
        <a:srgbClr val="680000"/>
      </a:folHlink>
    </a:clrScheme>
    <a:fontScheme name="n00xgj3c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425</Words>
  <Application>Microsoft Office PowerPoint</Application>
  <PresentationFormat>Widescreen</PresentationFormat>
  <Paragraphs>89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.VnTime</vt:lpstr>
      <vt:lpstr>Arial</vt:lpstr>
      <vt:lpstr>Calibri</vt:lpstr>
      <vt:lpstr>Cambria</vt:lpstr>
      <vt:lpstr>等线</vt:lpstr>
      <vt:lpstr>Gill Sans MT</vt:lpstr>
      <vt:lpstr>Tahoma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千图网海量PPT模板www.58pic.com​​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2023-08-09T06:40:24Z</dcterms:created>
  <dcterms:modified xsi:type="dcterms:W3CDTF">2025-01-12T01:17:28Z</dcterms:modified>
</cp:coreProperties>
</file>