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0.jpg" ContentType="image/jpg"/>
  <Override PartName="/ppt/media/image11.jpg" ContentType="image/jpg"/>
  <Override PartName="/ppt/media/image17.jpg" ContentType="image/jpg"/>
  <Override PartName="/ppt/media/image18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5.jpg" ContentType="image/jpg"/>
  <Override PartName="/ppt/media/image29.jpg" ContentType="image/jpg"/>
  <Override PartName="/ppt/media/image30.jpg" ContentType="image/jpg"/>
  <Override PartName="/ppt/media/image31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4" r:id="rId3"/>
    <p:sldId id="258" r:id="rId4"/>
    <p:sldId id="259" r:id="rId5"/>
    <p:sldId id="260" r:id="rId6"/>
    <p:sldId id="272" r:id="rId7"/>
    <p:sldId id="261" r:id="rId8"/>
    <p:sldId id="273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80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7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86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50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9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68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48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1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F4F1-C232-4221-A0F2-4A0A9DE3F39E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8F4F1-C232-4221-A0F2-4A0A9DE3F39E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8A689-8C75-4618-9796-EC506551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8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0"/>
            <a:ext cx="12192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31545" y="184878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5</a:t>
            </a:r>
          </a:p>
          <a:p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Tiểu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học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Xuân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Yên</a:t>
            </a:r>
            <a:endParaRPr lang="en-US" sz="2400" b="1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4 ,5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viên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Đặng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Thị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Bích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Thuỷ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66" y="279952"/>
            <a:ext cx="32480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43100" y="444294"/>
            <a:ext cx="9829800" cy="86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26" marR="3650">
              <a:lnSpc>
                <a:spcPct val="109000"/>
              </a:lnSpc>
              <a:spcBef>
                <a:spcPts val="72"/>
              </a:spcBef>
            </a:pP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Gợi</a:t>
            </a:r>
            <a:r>
              <a:rPr lang="vi-VN" sz="2400" b="1" spc="162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7" dirty="0">
                <a:solidFill>
                  <a:srgbClr val="231F20"/>
                </a:solidFill>
                <a:latin typeface="+mj-lt"/>
                <a:cs typeface="Arial"/>
              </a:rPr>
              <a:t>ý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cách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mô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phỏng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hình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tượng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anh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hùng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dân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tộc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Võ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Thị</a:t>
            </a:r>
            <a:r>
              <a:rPr lang="vi-VN" sz="2400" b="1" spc="16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8" dirty="0">
                <a:solidFill>
                  <a:srgbClr val="231F20"/>
                </a:solidFill>
                <a:latin typeface="+mj-lt"/>
                <a:cs typeface="Arial"/>
              </a:rPr>
              <a:t>Sáu </a:t>
            </a:r>
            <a:r>
              <a:rPr lang="vi-VN" sz="2400" b="1" spc="-248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kết</a:t>
            </a:r>
            <a:r>
              <a:rPr lang="vi-VN" sz="2400" b="1" spc="-2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hợp</a:t>
            </a:r>
            <a:r>
              <a:rPr lang="vi-VN" sz="2400" b="1" spc="-22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nhiều</a:t>
            </a:r>
            <a:r>
              <a:rPr lang="vi-VN" sz="2400" b="1" spc="-22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4" dirty="0">
                <a:solidFill>
                  <a:srgbClr val="231F20"/>
                </a:solidFill>
                <a:latin typeface="+mj-lt"/>
                <a:cs typeface="Arial"/>
              </a:rPr>
              <a:t>chất</a:t>
            </a:r>
            <a:r>
              <a:rPr lang="vi-VN" sz="2400" b="1" spc="-22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400" b="1" spc="-18" dirty="0">
                <a:solidFill>
                  <a:srgbClr val="231F20"/>
                </a:solidFill>
                <a:latin typeface="+mj-lt"/>
                <a:cs typeface="Arial"/>
              </a:rPr>
              <a:t>liệu.</a:t>
            </a:r>
            <a:endParaRPr lang="vi-VN" sz="2400" dirty="0">
              <a:latin typeface="+mj-lt"/>
              <a:cs typeface="Arial"/>
            </a:endParaRPr>
          </a:p>
        </p:txBody>
      </p:sp>
      <p:pic>
        <p:nvPicPr>
          <p:cNvPr id="21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1606" y="607769"/>
            <a:ext cx="521494" cy="4646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22" name="TextBox 21"/>
          <p:cNvSpPr txBox="1"/>
          <p:nvPr/>
        </p:nvSpPr>
        <p:spPr>
          <a:xfrm>
            <a:off x="180216" y="3290490"/>
            <a:ext cx="2262561" cy="159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9418" marR="3650" indent="-310747" algn="just">
              <a:lnSpc>
                <a:spcPct val="101899"/>
              </a:lnSpc>
              <a:spcBef>
                <a:spcPts val="57"/>
              </a:spcBef>
            </a:pP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1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86" dirty="0">
                <a:solidFill>
                  <a:srgbClr val="231F20"/>
                </a:solidFill>
                <a:latin typeface="+mj-lt"/>
                <a:cs typeface="Arial MT"/>
              </a:rPr>
              <a:t>Lự</a:t>
            </a:r>
            <a:r>
              <a:rPr lang="vi-VN" sz="1600" spc="-57" dirty="0">
                <a:solidFill>
                  <a:srgbClr val="231F20"/>
                </a:solidFill>
                <a:latin typeface="+mj-lt"/>
                <a:cs typeface="Arial MT"/>
              </a:rPr>
              <a:t>a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82" dirty="0">
                <a:solidFill>
                  <a:srgbClr val="231F20"/>
                </a:solidFill>
                <a:latin typeface="+mj-lt"/>
                <a:cs typeface="Arial MT"/>
              </a:rPr>
              <a:t>chọ</a:t>
            </a:r>
            <a:r>
              <a:rPr lang="vi-VN" sz="1600" spc="-61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hìn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1" dirty="0">
                <a:solidFill>
                  <a:srgbClr val="231F20"/>
                </a:solidFill>
                <a:latin typeface="+mj-lt"/>
                <a:cs typeface="Arial MT"/>
              </a:rPr>
              <a:t>tượn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nhâ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29" dirty="0">
                <a:solidFill>
                  <a:srgbClr val="231F20"/>
                </a:solidFill>
                <a:latin typeface="+mj-lt"/>
                <a:cs typeface="Arial MT"/>
              </a:rPr>
              <a:t>vậ</a:t>
            </a:r>
            <a:r>
              <a:rPr lang="vi-VN" sz="1600" spc="-47" dirty="0">
                <a:solidFill>
                  <a:srgbClr val="231F20"/>
                </a:solidFill>
                <a:latin typeface="+mj-lt"/>
                <a:cs typeface="Arial MT"/>
              </a:rPr>
              <a:t>t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294" dirty="0">
                <a:solidFill>
                  <a:srgbClr val="231F20"/>
                </a:solidFill>
                <a:latin typeface="+mj-lt"/>
                <a:cs typeface="Arial MT"/>
              </a:rPr>
              <a:t>đ</a:t>
            </a:r>
            <a:r>
              <a:rPr lang="vi-VN" sz="1600" spc="-287" dirty="0">
                <a:solidFill>
                  <a:srgbClr val="231F20"/>
                </a:solidFill>
                <a:latin typeface="+mj-lt"/>
                <a:cs typeface="Arial MT"/>
              </a:rPr>
              <a:t>ể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m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ô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57" dirty="0">
                <a:solidFill>
                  <a:srgbClr val="231F20"/>
                </a:solidFill>
                <a:latin typeface="+mj-lt"/>
                <a:cs typeface="Arial MT"/>
              </a:rPr>
              <a:t>phỏng 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qu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a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tranh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93" dirty="0">
                <a:solidFill>
                  <a:srgbClr val="231F20"/>
                </a:solidFill>
                <a:latin typeface="+mj-lt"/>
                <a:cs typeface="Arial MT"/>
              </a:rPr>
              <a:t>ảnh</a:t>
            </a:r>
            <a:r>
              <a:rPr lang="vi-VN" sz="1600" spc="-36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54" dirty="0">
                <a:solidFill>
                  <a:srgbClr val="231F20"/>
                </a:solidFill>
                <a:latin typeface="+mj-lt"/>
                <a:cs typeface="Arial MT"/>
              </a:rPr>
              <a:t>truyện</a:t>
            </a:r>
            <a:r>
              <a:rPr lang="vi-VN" sz="1600" spc="-25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sách,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…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v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à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4" dirty="0">
                <a:solidFill>
                  <a:srgbClr val="231F20"/>
                </a:solidFill>
                <a:latin typeface="+mj-lt"/>
                <a:cs typeface="Arial MT"/>
              </a:rPr>
              <a:t>v</a:t>
            </a:r>
            <a:r>
              <a:rPr lang="vi-VN" sz="1600" spc="-194" dirty="0">
                <a:solidFill>
                  <a:srgbClr val="231F20"/>
                </a:solidFill>
                <a:latin typeface="+mj-lt"/>
                <a:cs typeface="Arial MT"/>
              </a:rPr>
              <a:t>ẽ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các  hìn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ph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ù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90" dirty="0">
                <a:solidFill>
                  <a:srgbClr val="231F20"/>
                </a:solidFill>
                <a:latin typeface="+mj-lt"/>
                <a:cs typeface="Arial MT"/>
              </a:rPr>
              <a:t>hợ</a:t>
            </a:r>
            <a:r>
              <a:rPr lang="vi-VN" sz="1600" spc="-61" dirty="0">
                <a:solidFill>
                  <a:srgbClr val="231F20"/>
                </a:solidFill>
                <a:latin typeface="+mj-lt"/>
                <a:cs typeface="Arial MT"/>
              </a:rPr>
              <a:t>p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4" dirty="0">
                <a:solidFill>
                  <a:srgbClr val="231F20"/>
                </a:solidFill>
                <a:latin typeface="+mj-lt"/>
                <a:cs typeface="Arial MT"/>
              </a:rPr>
              <a:t>vớ</a:t>
            </a:r>
            <a:r>
              <a:rPr lang="vi-VN" sz="1600" spc="-29" dirty="0">
                <a:solidFill>
                  <a:srgbClr val="231F20"/>
                </a:solidFill>
                <a:latin typeface="+mj-lt"/>
                <a:cs typeface="Arial MT"/>
              </a:rPr>
              <a:t>i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ý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1" dirty="0">
                <a:solidFill>
                  <a:srgbClr val="231F20"/>
                </a:solidFill>
                <a:latin typeface="+mj-lt"/>
                <a:cs typeface="Arial MT"/>
              </a:rPr>
              <a:t>tưởn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sán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4" dirty="0">
                <a:solidFill>
                  <a:srgbClr val="231F20"/>
                </a:solidFill>
                <a:latin typeface="+mj-lt"/>
                <a:cs typeface="Arial MT"/>
              </a:rPr>
              <a:t>tạo</a:t>
            </a:r>
            <a:endParaRPr lang="vi-VN" sz="1600" dirty="0">
              <a:latin typeface="+mj-lt"/>
              <a:cs typeface="Arial M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70950" y="3294594"/>
            <a:ext cx="3447794" cy="594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9418" marR="3650" indent="-310747">
              <a:lnSpc>
                <a:spcPct val="101899"/>
              </a:lnSpc>
              <a:spcBef>
                <a:spcPts val="57"/>
              </a:spcBef>
            </a:pP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2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Cắ</a:t>
            </a:r>
            <a:r>
              <a:rPr lang="vi-VN" sz="1600" spc="-43" dirty="0">
                <a:solidFill>
                  <a:srgbClr val="231F20"/>
                </a:solidFill>
                <a:latin typeface="+mj-lt"/>
                <a:cs typeface="Arial MT"/>
              </a:rPr>
              <a:t>t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4" dirty="0">
                <a:solidFill>
                  <a:srgbClr val="231F20"/>
                </a:solidFill>
                <a:latin typeface="+mj-lt"/>
                <a:cs typeface="Arial MT"/>
              </a:rPr>
              <a:t>rờ</a:t>
            </a:r>
            <a:r>
              <a:rPr lang="vi-VN" sz="1600" spc="-32" dirty="0">
                <a:solidFill>
                  <a:srgbClr val="231F20"/>
                </a:solidFill>
                <a:latin typeface="+mj-lt"/>
                <a:cs typeface="Arial MT"/>
              </a:rPr>
              <a:t>i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cá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hìn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v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à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8" dirty="0">
                <a:solidFill>
                  <a:srgbClr val="231F20"/>
                </a:solidFill>
                <a:latin typeface="+mj-lt"/>
                <a:cs typeface="Arial MT"/>
              </a:rPr>
              <a:t>tạ</a:t>
            </a:r>
            <a:r>
              <a:rPr lang="vi-VN" sz="1600" spc="-90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bố</a:t>
            </a:r>
            <a:r>
              <a:rPr lang="vi-VN" sz="1600" spc="-36" dirty="0">
                <a:solidFill>
                  <a:srgbClr val="231F20"/>
                </a:solidFill>
                <a:latin typeface="+mj-lt"/>
                <a:cs typeface="Arial MT"/>
              </a:rPr>
              <a:t>i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82" dirty="0">
                <a:solidFill>
                  <a:srgbClr val="231F20"/>
                </a:solidFill>
                <a:latin typeface="+mj-lt"/>
                <a:cs typeface="Arial MT"/>
              </a:rPr>
              <a:t>cản</a:t>
            </a:r>
            <a:r>
              <a:rPr lang="vi-VN" sz="1600" spc="-61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cho 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sả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phẩm</a:t>
            </a:r>
            <a:endParaRPr lang="vi-VN" sz="1600" dirty="0">
              <a:latin typeface="+mj-lt"/>
              <a:cs typeface="Arial M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56600" y="6176962"/>
            <a:ext cx="196682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126">
              <a:spcBef>
                <a:spcPts val="72"/>
              </a:spcBef>
            </a:pP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3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1600" spc="-25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Tạ</a:t>
            </a:r>
            <a:r>
              <a:rPr lang="vi-VN" sz="1600" spc="-75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bố</a:t>
            </a:r>
            <a:r>
              <a:rPr lang="vi-VN" sz="1600" spc="-36" dirty="0">
                <a:solidFill>
                  <a:srgbClr val="231F20"/>
                </a:solidFill>
                <a:latin typeface="+mj-lt"/>
                <a:cs typeface="Arial MT"/>
              </a:rPr>
              <a:t>i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cảnh</a:t>
            </a:r>
            <a:endParaRPr lang="vi-VN" sz="1600" dirty="0">
              <a:latin typeface="+mj-lt"/>
              <a:cs typeface="Arial M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13723" y="4715588"/>
            <a:ext cx="3940077" cy="594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9418" marR="3650" indent="-310747" algn="ctr">
              <a:lnSpc>
                <a:spcPct val="101899"/>
              </a:lnSpc>
              <a:spcBef>
                <a:spcPts val="57"/>
              </a:spcBef>
            </a:pP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4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Dá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cá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hìn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the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ý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1" dirty="0">
                <a:solidFill>
                  <a:srgbClr val="231F20"/>
                </a:solidFill>
                <a:latin typeface="+mj-lt"/>
                <a:cs typeface="Arial MT"/>
              </a:rPr>
              <a:t>tưởn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sán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8" dirty="0">
                <a:solidFill>
                  <a:srgbClr val="231F20"/>
                </a:solidFill>
                <a:latin typeface="+mj-lt"/>
                <a:cs typeface="Arial MT"/>
              </a:rPr>
              <a:t>tạ</a:t>
            </a:r>
            <a:r>
              <a:rPr lang="vi-VN" sz="1600" spc="-90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v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à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hoà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57" dirty="0">
                <a:solidFill>
                  <a:srgbClr val="231F20"/>
                </a:solidFill>
                <a:latin typeface="+mj-lt"/>
                <a:cs typeface="Arial MT"/>
              </a:rPr>
              <a:t>thiện 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sả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phẩm</a:t>
            </a:r>
            <a:endParaRPr lang="vi-VN" sz="1600" dirty="0">
              <a:latin typeface="+mj-lt"/>
              <a:cs typeface="Arial MT"/>
            </a:endParaRPr>
          </a:p>
        </p:txBody>
      </p:sp>
      <p:pic>
        <p:nvPicPr>
          <p:cNvPr id="1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3655" y="1487252"/>
            <a:ext cx="2519834" cy="1651745"/>
          </a:xfrm>
          <a:prstGeom prst="rect">
            <a:avLst/>
          </a:prstGeom>
        </p:spPr>
      </p:pic>
      <p:pic>
        <p:nvPicPr>
          <p:cNvPr id="20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58034" y="1496574"/>
            <a:ext cx="2680339" cy="1642423"/>
          </a:xfrm>
          <a:prstGeom prst="rect">
            <a:avLst/>
          </a:prstGeom>
        </p:spPr>
      </p:pic>
      <p:pic>
        <p:nvPicPr>
          <p:cNvPr id="34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95673" y="3995333"/>
            <a:ext cx="2474472" cy="2075540"/>
          </a:xfrm>
          <a:prstGeom prst="rect">
            <a:avLst/>
          </a:prstGeom>
        </p:spPr>
      </p:pic>
      <p:pic>
        <p:nvPicPr>
          <p:cNvPr id="35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19319" y="1348329"/>
            <a:ext cx="3466016" cy="34182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04949" y="5452535"/>
            <a:ext cx="6892205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000" spc="-11" dirty="0">
                <a:solidFill>
                  <a:srgbClr val="231F20"/>
                </a:solidFill>
                <a:latin typeface="+mj-lt"/>
                <a:cs typeface="Arial MT"/>
              </a:rPr>
              <a:t>Khai thác </a:t>
            </a:r>
            <a:r>
              <a:rPr lang="vi-VN" sz="2000" spc="-14" dirty="0">
                <a:solidFill>
                  <a:srgbClr val="231F20"/>
                </a:solidFill>
                <a:latin typeface="+mj-lt"/>
                <a:cs typeface="Arial MT"/>
              </a:rPr>
              <a:t>hình </a:t>
            </a:r>
            <a:r>
              <a:rPr lang="vi-VN" sz="2000" spc="-111" dirty="0">
                <a:solidFill>
                  <a:srgbClr val="231F20"/>
                </a:solidFill>
                <a:latin typeface="+mj-lt"/>
                <a:cs typeface="Arial MT"/>
              </a:rPr>
              <a:t>tượng</a:t>
            </a:r>
            <a:r>
              <a:rPr lang="vi-VN" sz="2000" spc="-25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4" dirty="0">
                <a:solidFill>
                  <a:srgbClr val="231F20"/>
                </a:solidFill>
                <a:latin typeface="+mj-lt"/>
                <a:cs typeface="Arial MT"/>
              </a:rPr>
              <a:t>anh hùng dân </a:t>
            </a:r>
            <a:r>
              <a:rPr lang="vi-VN" sz="2000" spc="-119" dirty="0">
                <a:solidFill>
                  <a:srgbClr val="231F20"/>
                </a:solidFill>
                <a:latin typeface="+mj-lt"/>
                <a:cs typeface="Arial MT"/>
              </a:rPr>
              <a:t>tộc</a:t>
            </a:r>
            <a:r>
              <a:rPr lang="vi-VN" sz="2000" spc="-36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1" dirty="0">
                <a:solidFill>
                  <a:srgbClr val="231F20"/>
                </a:solidFill>
                <a:latin typeface="+mj-lt"/>
                <a:cs typeface="Arial MT"/>
              </a:rPr>
              <a:t>là </a:t>
            </a:r>
            <a:r>
              <a:rPr lang="vi-VN" sz="2000" spc="-79" dirty="0">
                <a:solidFill>
                  <a:srgbClr val="231F20"/>
                </a:solidFill>
                <a:latin typeface="+mj-lt"/>
                <a:cs typeface="Arial MT"/>
              </a:rPr>
              <a:t>nguồn</a:t>
            </a:r>
            <a:r>
              <a:rPr lang="vi-VN" sz="2000" spc="43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19" dirty="0">
                <a:solidFill>
                  <a:srgbClr val="231F20"/>
                </a:solidFill>
                <a:latin typeface="+mj-lt"/>
                <a:cs typeface="Arial MT"/>
              </a:rPr>
              <a:t>cảm</a:t>
            </a:r>
            <a:r>
              <a:rPr lang="vi-VN" sz="2000" spc="-36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75" dirty="0">
                <a:solidFill>
                  <a:srgbClr val="231F20"/>
                </a:solidFill>
                <a:latin typeface="+mj-lt"/>
                <a:cs typeface="Arial MT"/>
              </a:rPr>
              <a:t>hứng</a:t>
            </a:r>
            <a:r>
              <a:rPr lang="vi-VN" sz="2000" spc="4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330" dirty="0">
                <a:solidFill>
                  <a:srgbClr val="231F20"/>
                </a:solidFill>
                <a:latin typeface="+mj-lt"/>
                <a:cs typeface="Arial MT"/>
              </a:rPr>
              <a:t>để</a:t>
            </a:r>
            <a:r>
              <a:rPr lang="vi-VN" sz="2000" spc="4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72" dirty="0">
                <a:solidFill>
                  <a:srgbClr val="231F20"/>
                </a:solidFill>
                <a:latin typeface="+mj-lt"/>
                <a:cs typeface="Arial MT"/>
              </a:rPr>
              <a:t>thực </a:t>
            </a:r>
            <a:r>
              <a:rPr lang="vi-VN" sz="2000" spc="-14" dirty="0">
                <a:solidFill>
                  <a:srgbClr val="231F20"/>
                </a:solidFill>
                <a:latin typeface="+mj-lt"/>
                <a:cs typeface="Arial MT"/>
              </a:rPr>
              <a:t>hành, </a:t>
            </a:r>
            <a:r>
              <a:rPr lang="vi-VN" sz="2000" spc="-11" dirty="0">
                <a:solidFill>
                  <a:srgbClr val="231F20"/>
                </a:solidFill>
                <a:latin typeface="+mj-lt"/>
                <a:cs typeface="Arial MT"/>
              </a:rPr>
              <a:t>sáng </a:t>
            </a:r>
            <a:r>
              <a:rPr lang="vi-VN" sz="2000" spc="-119" dirty="0">
                <a:solidFill>
                  <a:srgbClr val="231F20"/>
                </a:solidFill>
                <a:latin typeface="+mj-lt"/>
                <a:cs typeface="Arial MT"/>
              </a:rPr>
              <a:t>tạo</a:t>
            </a:r>
            <a:r>
              <a:rPr lang="vi-VN" sz="2000" spc="-36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trong 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33" dirty="0">
                <a:solidFill>
                  <a:srgbClr val="231F20"/>
                </a:solidFill>
                <a:latin typeface="+mj-lt"/>
                <a:cs typeface="Arial MT"/>
              </a:rPr>
              <a:t>lĩnh</a:t>
            </a:r>
            <a:r>
              <a:rPr lang="vi-VN" sz="2000" spc="-12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82" dirty="0">
                <a:solidFill>
                  <a:srgbClr val="231F20"/>
                </a:solidFill>
                <a:latin typeface="+mj-lt"/>
                <a:cs typeface="Arial MT"/>
              </a:rPr>
              <a:t>vực </a:t>
            </a:r>
            <a:r>
              <a:rPr lang="vi-VN" sz="2000" spc="-108" dirty="0">
                <a:solidFill>
                  <a:srgbClr val="231F20"/>
                </a:solidFill>
                <a:latin typeface="+mj-lt"/>
                <a:cs typeface="Arial MT"/>
              </a:rPr>
              <a:t>tạo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hình 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thông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qua </a:t>
            </a:r>
            <a:r>
              <a:rPr lang="vi-VN" sz="2000" spc="-68" dirty="0">
                <a:solidFill>
                  <a:srgbClr val="231F20"/>
                </a:solidFill>
                <a:latin typeface="+mj-lt"/>
                <a:cs typeface="Arial MT"/>
              </a:rPr>
              <a:t>nhiều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hình </a:t>
            </a:r>
            <a:r>
              <a:rPr lang="vi-VN" sz="2000" spc="-61" dirty="0">
                <a:solidFill>
                  <a:srgbClr val="231F20"/>
                </a:solidFill>
                <a:latin typeface="+mj-lt"/>
                <a:cs typeface="Arial MT"/>
              </a:rPr>
              <a:t>thức </a:t>
            </a:r>
            <a:r>
              <a:rPr lang="vi-VN" sz="2000" spc="-108" dirty="0">
                <a:solidFill>
                  <a:srgbClr val="231F20"/>
                </a:solidFill>
                <a:latin typeface="+mj-lt"/>
                <a:cs typeface="Arial MT"/>
              </a:rPr>
              <a:t>thể </a:t>
            </a:r>
            <a:r>
              <a:rPr lang="vi-VN" sz="2000" spc="-82" dirty="0">
                <a:solidFill>
                  <a:srgbClr val="231F20"/>
                </a:solidFill>
                <a:latin typeface="+mj-lt"/>
                <a:cs typeface="Arial MT"/>
              </a:rPr>
              <a:t>hiện 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sinh </a:t>
            </a:r>
            <a:r>
              <a:rPr lang="vi-VN" sz="2000" spc="-133" dirty="0">
                <a:solidFill>
                  <a:srgbClr val="231F20"/>
                </a:solidFill>
                <a:latin typeface="+mj-lt"/>
                <a:cs typeface="Arial MT"/>
              </a:rPr>
              <a:t>động.</a:t>
            </a:r>
            <a:r>
              <a:rPr lang="vi-VN" sz="2000" spc="-12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Hình </a:t>
            </a:r>
            <a:r>
              <a:rPr lang="vi-VN" sz="2000" spc="-97" dirty="0">
                <a:solidFill>
                  <a:srgbClr val="231F20"/>
                </a:solidFill>
                <a:latin typeface="+mj-lt"/>
                <a:cs typeface="Arial MT"/>
              </a:rPr>
              <a:t>tượng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anh hùng dân </a:t>
            </a:r>
            <a:r>
              <a:rPr lang="vi-VN" sz="2000" spc="-108" dirty="0">
                <a:solidFill>
                  <a:srgbClr val="231F20"/>
                </a:solidFill>
                <a:latin typeface="+mj-lt"/>
                <a:cs typeface="Arial MT"/>
              </a:rPr>
              <a:t>tộc </a:t>
            </a:r>
            <a:r>
              <a:rPr lang="vi-VN" sz="2000" spc="-10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08" dirty="0">
                <a:solidFill>
                  <a:srgbClr val="231F20"/>
                </a:solidFill>
                <a:latin typeface="+mj-lt"/>
                <a:cs typeface="Arial MT"/>
              </a:rPr>
              <a:t>thể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86" dirty="0">
                <a:solidFill>
                  <a:srgbClr val="231F20"/>
                </a:solidFill>
                <a:latin typeface="+mj-lt"/>
                <a:cs typeface="Arial MT"/>
              </a:rPr>
              <a:t>hiệ</a:t>
            </a:r>
            <a:r>
              <a:rPr lang="vi-VN" sz="2000" spc="-79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234" dirty="0">
                <a:solidFill>
                  <a:srgbClr val="231F20"/>
                </a:solidFill>
                <a:latin typeface="+mj-lt"/>
                <a:cs typeface="Arial MT"/>
              </a:rPr>
              <a:t>đượ</a:t>
            </a:r>
            <a:r>
              <a:rPr lang="vi-VN" sz="2000" spc="-115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khí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phác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an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hùn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vì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15" dirty="0">
                <a:solidFill>
                  <a:srgbClr val="231F20"/>
                </a:solidFill>
                <a:latin typeface="+mj-lt"/>
                <a:cs typeface="Arial MT"/>
              </a:rPr>
              <a:t>nước</a:t>
            </a:r>
            <a:r>
              <a:rPr lang="vi-VN" sz="2000" spc="-43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vì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dân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Qua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40" dirty="0">
                <a:solidFill>
                  <a:srgbClr val="231F20"/>
                </a:solidFill>
                <a:latin typeface="+mj-lt"/>
                <a:cs typeface="Arial MT"/>
              </a:rPr>
              <a:t>đó</a:t>
            </a:r>
            <a:r>
              <a:rPr lang="vi-VN" sz="2000" spc="-50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gó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p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90" dirty="0">
                <a:solidFill>
                  <a:srgbClr val="231F20"/>
                </a:solidFill>
                <a:latin typeface="+mj-lt"/>
                <a:cs typeface="Arial MT"/>
              </a:rPr>
              <a:t>phầ</a:t>
            </a:r>
            <a:r>
              <a:rPr lang="vi-VN" sz="2000" spc="-68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4" dirty="0">
                <a:solidFill>
                  <a:srgbClr val="231F20"/>
                </a:solidFill>
                <a:latin typeface="+mj-lt"/>
                <a:cs typeface="Arial MT"/>
              </a:rPr>
              <a:t>giá</a:t>
            </a:r>
            <a:r>
              <a:rPr lang="vi-VN" sz="2000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126" dirty="0">
                <a:solidFill>
                  <a:srgbClr val="231F20"/>
                </a:solidFill>
                <a:latin typeface="+mj-lt"/>
                <a:cs typeface="Arial MT"/>
              </a:rPr>
              <a:t>dụ</a:t>
            </a:r>
            <a:r>
              <a:rPr lang="vi-VN" sz="2000" spc="-79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54" dirty="0">
                <a:solidFill>
                  <a:srgbClr val="231F20"/>
                </a:solidFill>
                <a:latin typeface="+mj-lt"/>
                <a:cs typeface="Arial MT"/>
              </a:rPr>
              <a:t>truyền</a:t>
            </a:r>
            <a:r>
              <a:rPr lang="vi-VN" sz="2000" spc="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2000" spc="-57" dirty="0">
                <a:solidFill>
                  <a:srgbClr val="231F20"/>
                </a:solidFill>
                <a:latin typeface="+mj-lt"/>
                <a:cs typeface="Arial MT"/>
              </a:rPr>
              <a:t>thống</a:t>
            </a:r>
            <a:r>
              <a:rPr lang="en-US" sz="2000" spc="-57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2000" spc="-57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5573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21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3253" y="1116366"/>
            <a:ext cx="521494" cy="464614"/>
          </a:xfrm>
          <a:prstGeom prst="rect">
            <a:avLst/>
          </a:prstGeom>
        </p:spPr>
      </p:pic>
      <p:sp>
        <p:nvSpPr>
          <p:cNvPr id="19" name="object 3"/>
          <p:cNvSpPr txBox="1"/>
          <p:nvPr/>
        </p:nvSpPr>
        <p:spPr>
          <a:xfrm>
            <a:off x="863628" y="1426714"/>
            <a:ext cx="4218108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sz="2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sz="2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sz="2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object 4"/>
          <p:cNvGrpSpPr/>
          <p:nvPr/>
        </p:nvGrpSpPr>
        <p:grpSpPr>
          <a:xfrm>
            <a:off x="357306" y="1907005"/>
            <a:ext cx="4749531" cy="3471080"/>
            <a:chOff x="1116432" y="899999"/>
            <a:chExt cx="4116070" cy="2917825"/>
          </a:xfrm>
        </p:grpSpPr>
        <p:sp>
          <p:nvSpPr>
            <p:cNvPr id="34" name="object 5"/>
            <p:cNvSpPr/>
            <p:nvPr/>
          </p:nvSpPr>
          <p:spPr>
            <a:xfrm>
              <a:off x="1135481" y="919048"/>
              <a:ext cx="4097020" cy="2898775"/>
            </a:xfrm>
            <a:custGeom>
              <a:avLst/>
              <a:gdLst/>
              <a:ahLst/>
              <a:cxnLst/>
              <a:rect l="l" t="t" r="r" b="b"/>
              <a:pathLst>
                <a:path w="4097020" h="2898775">
                  <a:moveTo>
                    <a:pt x="4096512" y="0"/>
                  </a:moveTo>
                  <a:lnTo>
                    <a:pt x="0" y="0"/>
                  </a:lnTo>
                  <a:lnTo>
                    <a:pt x="0" y="2898648"/>
                  </a:lnTo>
                  <a:lnTo>
                    <a:pt x="4096512" y="2898648"/>
                  </a:lnTo>
                  <a:lnTo>
                    <a:pt x="4096512" y="0"/>
                  </a:lnTo>
                  <a:close/>
                </a:path>
              </a:pathLst>
            </a:custGeom>
            <a:solidFill>
              <a:srgbClr val="000000">
                <a:alpha val="17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6"/>
            <p:cNvSpPr/>
            <p:nvPr/>
          </p:nvSpPr>
          <p:spPr>
            <a:xfrm>
              <a:off x="1143850" y="926909"/>
              <a:ext cx="3904615" cy="2703830"/>
            </a:xfrm>
            <a:custGeom>
              <a:avLst/>
              <a:gdLst/>
              <a:ahLst/>
              <a:cxnLst/>
              <a:rect l="l" t="t" r="r" b="b"/>
              <a:pathLst>
                <a:path w="3904615" h="2703829">
                  <a:moveTo>
                    <a:pt x="3904297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0" y="2703830"/>
                  </a:lnTo>
                  <a:lnTo>
                    <a:pt x="3904297" y="2703830"/>
                  </a:lnTo>
                  <a:lnTo>
                    <a:pt x="3904297" y="27940"/>
                  </a:lnTo>
                  <a:lnTo>
                    <a:pt x="3904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4556" y="954838"/>
              <a:ext cx="3836172" cy="2648570"/>
            </a:xfrm>
            <a:prstGeom prst="rect">
              <a:avLst/>
            </a:prstGeom>
          </p:spPr>
        </p:pic>
        <p:sp>
          <p:nvSpPr>
            <p:cNvPr id="37" name="object 8"/>
            <p:cNvSpPr/>
            <p:nvPr/>
          </p:nvSpPr>
          <p:spPr>
            <a:xfrm>
              <a:off x="1143852" y="927418"/>
              <a:ext cx="3904615" cy="2703830"/>
            </a:xfrm>
            <a:custGeom>
              <a:avLst/>
              <a:gdLst/>
              <a:ahLst/>
              <a:cxnLst/>
              <a:rect l="l" t="t" r="r" b="b"/>
              <a:pathLst>
                <a:path w="3904615" h="2703829">
                  <a:moveTo>
                    <a:pt x="0" y="27419"/>
                  </a:moveTo>
                  <a:lnTo>
                    <a:pt x="0" y="2675991"/>
                  </a:lnTo>
                  <a:lnTo>
                    <a:pt x="0" y="2703410"/>
                  </a:lnTo>
                  <a:lnTo>
                    <a:pt x="27419" y="2703410"/>
                  </a:lnTo>
                  <a:lnTo>
                    <a:pt x="3876878" y="2703410"/>
                  </a:lnTo>
                  <a:lnTo>
                    <a:pt x="3904297" y="2703410"/>
                  </a:lnTo>
                  <a:lnTo>
                    <a:pt x="3904297" y="2675991"/>
                  </a:lnTo>
                  <a:lnTo>
                    <a:pt x="3904297" y="27419"/>
                  </a:lnTo>
                  <a:lnTo>
                    <a:pt x="3904297" y="0"/>
                  </a:lnTo>
                  <a:lnTo>
                    <a:pt x="3876878" y="0"/>
                  </a:lnTo>
                  <a:lnTo>
                    <a:pt x="27419" y="0"/>
                  </a:lnTo>
                  <a:lnTo>
                    <a:pt x="0" y="0"/>
                  </a:lnTo>
                  <a:lnTo>
                    <a:pt x="0" y="27419"/>
                  </a:lnTo>
                  <a:close/>
                </a:path>
              </a:pathLst>
            </a:custGeom>
            <a:ln w="548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7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26104" y="1335865"/>
            <a:ext cx="2946796" cy="4042219"/>
          </a:xfrm>
          <a:prstGeom prst="rect">
            <a:avLst/>
          </a:prstGeom>
        </p:spPr>
      </p:pic>
      <p:pic>
        <p:nvPicPr>
          <p:cNvPr id="48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54953" y="1290701"/>
            <a:ext cx="2952051" cy="4087383"/>
          </a:xfrm>
          <a:prstGeom prst="rect">
            <a:avLst/>
          </a:prstGeom>
        </p:spPr>
      </p:pic>
      <p:sp>
        <p:nvSpPr>
          <p:cNvPr id="49" name="object 17"/>
          <p:cNvSpPr txBox="1"/>
          <p:nvPr/>
        </p:nvSpPr>
        <p:spPr>
          <a:xfrm>
            <a:off x="292239" y="5575196"/>
            <a:ext cx="4670922" cy="5180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vi-VN"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Trần Thu Hà, </a:t>
            </a:r>
            <a:r>
              <a:rPr lang="vi-VN" sz="1600" i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Trưng Trắc và Trưng Nhị</a:t>
            </a:r>
            <a:r>
              <a:rPr lang="vi-VN"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vi-VN"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mĩ thuật từ màu a-cờ-ry-lic</a:t>
            </a:r>
          </a:p>
        </p:txBody>
      </p:sp>
      <p:sp>
        <p:nvSpPr>
          <p:cNvPr id="50" name="object 18"/>
          <p:cNvSpPr txBox="1"/>
          <p:nvPr/>
        </p:nvSpPr>
        <p:spPr>
          <a:xfrm>
            <a:off x="5255400" y="5527659"/>
            <a:ext cx="3410939" cy="7746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1800"/>
              </a:lnSpc>
              <a:spcBef>
                <a:spcPts val="80"/>
              </a:spcBef>
            </a:pPr>
            <a:r>
              <a:rPr lang="vi-VN" sz="16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Phương Ly, </a:t>
            </a:r>
          </a:p>
          <a:p>
            <a:pPr marL="12700" marR="5080" algn="ctr">
              <a:lnSpc>
                <a:spcPct val="101800"/>
              </a:lnSpc>
              <a:spcBef>
                <a:spcPts val="80"/>
              </a:spcBef>
            </a:pPr>
            <a:r>
              <a:rPr lang="vi-VN" sz="1600" i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Nữ anh hùng Nguyễn Thị Định</a:t>
            </a:r>
            <a:r>
              <a:rPr lang="vi-VN" sz="16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12700" marR="5080" algn="ctr">
              <a:lnSpc>
                <a:spcPct val="101800"/>
              </a:lnSpc>
              <a:spcBef>
                <a:spcPts val="80"/>
              </a:spcBef>
            </a:pPr>
            <a:r>
              <a:rPr lang="vi-VN" sz="16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mĩ thuật từ  kĩ thuật đắp nổi đất nặn</a:t>
            </a:r>
          </a:p>
        </p:txBody>
      </p:sp>
      <p:sp>
        <p:nvSpPr>
          <p:cNvPr id="51" name="object 19"/>
          <p:cNvSpPr txBox="1"/>
          <p:nvPr/>
        </p:nvSpPr>
        <p:spPr>
          <a:xfrm>
            <a:off x="8892426" y="5580711"/>
            <a:ext cx="3104444" cy="5125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1800"/>
              </a:lnSpc>
              <a:spcBef>
                <a:spcPts val="80"/>
              </a:spcBef>
            </a:pP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Kim </a:t>
            </a:r>
            <a:r>
              <a:rPr lang="en-US" sz="1600" i="1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12700" marR="5080" algn="ctr">
              <a:lnSpc>
                <a:spcPct val="101800"/>
              </a:lnSpc>
              <a:spcBef>
                <a:spcPts val="80"/>
              </a:spcBef>
            </a:pP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EADCB9-15E9-2A8B-C142-95AAFFE57F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2639" y="309993"/>
            <a:ext cx="8939149" cy="84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07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7" name="object 2"/>
          <p:cNvSpPr/>
          <p:nvPr/>
        </p:nvSpPr>
        <p:spPr>
          <a:xfrm>
            <a:off x="0" y="3565869"/>
            <a:ext cx="12192000" cy="3289376"/>
          </a:xfrm>
          <a:custGeom>
            <a:avLst/>
            <a:gdLst/>
            <a:ahLst/>
            <a:cxnLst/>
            <a:rect l="l" t="t" r="r" b="b"/>
            <a:pathLst>
              <a:path w="6840220" h="4577715">
                <a:moveTo>
                  <a:pt x="5953157" y="0"/>
                </a:moveTo>
                <a:lnTo>
                  <a:pt x="4468657" y="181861"/>
                </a:lnTo>
                <a:lnTo>
                  <a:pt x="4430195" y="187523"/>
                </a:lnTo>
                <a:lnTo>
                  <a:pt x="4391099" y="193698"/>
                </a:lnTo>
                <a:lnTo>
                  <a:pt x="4311029" y="207548"/>
                </a:lnTo>
                <a:lnTo>
                  <a:pt x="4228499" y="223347"/>
                </a:lnTo>
                <a:lnTo>
                  <a:pt x="4143563" y="241030"/>
                </a:lnTo>
                <a:lnTo>
                  <a:pt x="4056273" y="260531"/>
                </a:lnTo>
                <a:lnTo>
                  <a:pt x="3921043" y="293050"/>
                </a:lnTo>
                <a:lnTo>
                  <a:pt x="3780817" y="329295"/>
                </a:lnTo>
                <a:lnTo>
                  <a:pt x="3635775" y="369046"/>
                </a:lnTo>
                <a:lnTo>
                  <a:pt x="3435203" y="427122"/>
                </a:lnTo>
                <a:lnTo>
                  <a:pt x="3173544" y="507143"/>
                </a:lnTo>
                <a:lnTo>
                  <a:pt x="2788282" y="631212"/>
                </a:lnTo>
                <a:lnTo>
                  <a:pt x="740204" y="1324845"/>
                </a:lnTo>
                <a:lnTo>
                  <a:pt x="0" y="1562443"/>
                </a:lnTo>
                <a:lnTo>
                  <a:pt x="0" y="4577498"/>
                </a:lnTo>
                <a:lnTo>
                  <a:pt x="6840004" y="4577498"/>
                </a:lnTo>
                <a:lnTo>
                  <a:pt x="6840004" y="103743"/>
                </a:lnTo>
                <a:lnTo>
                  <a:pt x="6809183" y="77949"/>
                </a:lnTo>
                <a:lnTo>
                  <a:pt x="5953157" y="0"/>
                </a:lnTo>
                <a:close/>
              </a:path>
            </a:pathLst>
          </a:custGeom>
          <a:solidFill>
            <a:srgbClr val="FDE5DD"/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sp>
        <p:nvSpPr>
          <p:cNvPr id="13" name="object 3"/>
          <p:cNvSpPr txBox="1"/>
          <p:nvPr/>
        </p:nvSpPr>
        <p:spPr>
          <a:xfrm>
            <a:off x="579542" y="2497551"/>
            <a:ext cx="3001992" cy="5225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351570" marR="3650" indent="-342900">
              <a:lnSpc>
                <a:spcPct val="101899"/>
              </a:lnSpc>
              <a:spcBef>
                <a:spcPts val="57"/>
              </a:spcBef>
              <a:buAutoNum type="arabicPeriod"/>
            </a:pPr>
            <a:r>
              <a:rPr lang="en-US"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5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rầ</a:t>
            </a:r>
            <a:r>
              <a:rPr lang="en-US" sz="1600" i="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</a:t>
            </a:r>
            <a:r>
              <a:rPr lang="en-US" sz="1600" i="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68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oả</a:t>
            </a:r>
            <a:r>
              <a:rPr lang="en-US" sz="1600" i="1" spc="-1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8670" marR="3650">
              <a:lnSpc>
                <a:spcPct val="101899"/>
              </a:lnSpc>
              <a:spcBef>
                <a:spcPts val="57"/>
              </a:spcBef>
            </a:pP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1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</a:t>
            </a:r>
            <a:r>
              <a:rPr lang="en-US" sz="1600" spc="-8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223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spc="-25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</a:t>
            </a:r>
            <a:r>
              <a:rPr lang="en-US" sz="1600" spc="-3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8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spc="-86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600" spc="-1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2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sz="1600" spc="-2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1600" spc="-2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spc="-2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ry-líc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5"/>
          <p:cNvSpPr txBox="1"/>
          <p:nvPr/>
        </p:nvSpPr>
        <p:spPr>
          <a:xfrm>
            <a:off x="603623" y="5667638"/>
            <a:ext cx="2791034" cy="5225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86699" marR="3650" indent="-78029" algn="ctr">
              <a:lnSpc>
                <a:spcPct val="101899"/>
              </a:lnSpc>
              <a:spcBef>
                <a:spcPts val="57"/>
              </a:spcBef>
            </a:pPr>
            <a:r>
              <a:rPr lang="en-US"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spc="-10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5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</a:t>
            </a:r>
            <a:r>
              <a:rPr lang="en-US" sz="1600" spc="-4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</a:t>
            </a:r>
            <a:r>
              <a:rPr lang="en-US" sz="1600" spc="-5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1600" i="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</a:t>
            </a:r>
            <a:r>
              <a:rPr lang="en-US" sz="1600" i="1" spc="-1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6699" marR="3650" indent="-78029" algn="ctr">
              <a:lnSpc>
                <a:spcPct val="101899"/>
              </a:lnSpc>
              <a:spcBef>
                <a:spcPts val="57"/>
              </a:spcBef>
            </a:pPr>
            <a:r>
              <a:rPr lang="en-US" sz="1600" spc="-11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</a:t>
            </a:r>
            <a:r>
              <a:rPr lang="en-US" sz="1600" spc="-8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223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spc="-25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</a:t>
            </a:r>
            <a:r>
              <a:rPr lang="en-US" sz="1600" spc="-3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8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spc="-86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600" spc="-1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5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4"/>
          <p:cNvSpPr txBox="1"/>
          <p:nvPr/>
        </p:nvSpPr>
        <p:spPr>
          <a:xfrm>
            <a:off x="4634071" y="5809298"/>
            <a:ext cx="5795389" cy="2554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9126" rIns="0" bIns="0" rtlCol="0">
            <a:spAutoFit/>
          </a:bodyPr>
          <a:lstStyle/>
          <a:p>
            <a:pPr marL="9126" algn="ctr">
              <a:spcBef>
                <a:spcPts val="72"/>
              </a:spcBef>
            </a:pPr>
            <a:r>
              <a:rPr lang="en-US"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spc="-10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3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1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rầ</a:t>
            </a:r>
            <a:r>
              <a:rPr lang="en-US" sz="1600" spc="-8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2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1600" spc="-4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1600" i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1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</a:t>
            </a:r>
            <a:r>
              <a:rPr lang="en-US" sz="1600" spc="-8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223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spc="-25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</a:t>
            </a:r>
            <a:r>
              <a:rPr lang="en-US" sz="1600" spc="-3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54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6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68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</a:t>
            </a:r>
            <a:r>
              <a:rPr lang="en-US" sz="1600" spc="-5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93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</a:t>
            </a:r>
            <a:r>
              <a:rPr lang="en-US" sz="1600" spc="-3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1600" spc="-79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2897" y="815206"/>
            <a:ext cx="521494" cy="464614"/>
          </a:xfrm>
          <a:prstGeom prst="rect">
            <a:avLst/>
          </a:prstGeom>
        </p:spPr>
      </p:pic>
      <p:pic>
        <p:nvPicPr>
          <p:cNvPr id="1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0305" y="38046"/>
            <a:ext cx="2851679" cy="2324980"/>
          </a:xfrm>
          <a:prstGeom prst="rect">
            <a:avLst/>
          </a:prstGeom>
        </p:spPr>
      </p:pic>
      <p:pic>
        <p:nvPicPr>
          <p:cNvPr id="18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0305" y="3264195"/>
            <a:ext cx="2957670" cy="2300410"/>
          </a:xfrm>
          <a:prstGeom prst="rect">
            <a:avLst/>
          </a:prstGeom>
        </p:spPr>
      </p:pic>
      <p:pic>
        <p:nvPicPr>
          <p:cNvPr id="19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34071" y="38046"/>
            <a:ext cx="5795389" cy="552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35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5"/>
          <p:cNvGrpSpPr>
            <a:grpSpLocks/>
          </p:cNvGrpSpPr>
          <p:nvPr/>
        </p:nvGrpSpPr>
        <p:grpSpPr bwMode="auto">
          <a:xfrm>
            <a:off x="1402080" y="-1"/>
            <a:ext cx="9144000" cy="6775269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81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4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5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2819400" y="1200152"/>
            <a:ext cx="617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 dirty="0" err="1">
                <a:latin typeface="Times New Roman" pitchFamily="18" charset="0"/>
                <a:cs typeface="Arial" charset="0"/>
              </a:rPr>
              <a:t>Thứ</a:t>
            </a:r>
            <a:r>
              <a:rPr lang="en-US" altLang="en-US" sz="1800" b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800" b="1" dirty="0" smtClean="0">
                <a:latin typeface="Times New Roman" pitchFamily="18" charset="0"/>
                <a:cs typeface="Arial" charset="0"/>
              </a:rPr>
              <a:t>3 </a:t>
            </a:r>
            <a:r>
              <a:rPr lang="en-US" altLang="en-US" sz="1800" b="1" dirty="0" err="1">
                <a:latin typeface="Times New Roman" pitchFamily="18" charset="0"/>
                <a:cs typeface="Arial" charset="0"/>
              </a:rPr>
              <a:t>ngày</a:t>
            </a:r>
            <a:r>
              <a:rPr lang="en-US" altLang="en-US" sz="1800" b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800" b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800" b="1" dirty="0" smtClean="0">
                <a:latin typeface="Times New Roman" pitchFamily="18" charset="0"/>
                <a:cs typeface="Arial" charset="0"/>
              </a:rPr>
              <a:t>15 </a:t>
            </a:r>
            <a:r>
              <a:rPr lang="en-US" altLang="en-US" sz="1800" b="1" dirty="0" err="1">
                <a:latin typeface="Times New Roman" pitchFamily="18" charset="0"/>
                <a:cs typeface="Arial" charset="0"/>
              </a:rPr>
              <a:t>tháng</a:t>
            </a:r>
            <a:r>
              <a:rPr lang="en-US" altLang="en-US" sz="1800" b="1" dirty="0">
                <a:latin typeface="Times New Roman" pitchFamily="18" charset="0"/>
                <a:cs typeface="Arial" charset="0"/>
              </a:rPr>
              <a:t> 10 </a:t>
            </a:r>
            <a:r>
              <a:rPr lang="en-US" altLang="en-US" sz="1800" b="1" dirty="0" err="1">
                <a:latin typeface="Times New Roman" pitchFamily="18" charset="0"/>
                <a:cs typeface="Arial" charset="0"/>
              </a:rPr>
              <a:t>năm</a:t>
            </a:r>
            <a:r>
              <a:rPr lang="en-US" altLang="en-US" sz="1800" b="1" dirty="0">
                <a:latin typeface="Times New Roman" pitchFamily="18" charset="0"/>
                <a:cs typeface="Arial" charset="0"/>
              </a:rPr>
              <a:t> 2024</a:t>
            </a:r>
          </a:p>
          <a:p>
            <a:pPr algn="ctr" eaLnBrk="1" hangingPunct="1"/>
            <a:r>
              <a:rPr lang="en-US" altLang="en-US" sz="1800" b="1" u="sng" dirty="0" err="1">
                <a:latin typeface="Times New Roman" pitchFamily="18" charset="0"/>
                <a:cs typeface="Arial" charset="0"/>
              </a:rPr>
              <a:t>Mĩ</a:t>
            </a:r>
            <a:r>
              <a:rPr lang="en-US" altLang="en-US" sz="1800" b="1" u="sng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800" b="1" u="sng" dirty="0" err="1">
                <a:latin typeface="Times New Roman" pitchFamily="18" charset="0"/>
                <a:cs typeface="Arial" charset="0"/>
              </a:rPr>
              <a:t>thuật</a:t>
            </a:r>
            <a:endParaRPr lang="en-US" altLang="en-US" sz="1800" b="1" u="sng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6397" name="WordArt 13"/>
          <p:cNvSpPr>
            <a:spLocks noChangeArrowheads="1" noChangeShapeType="1" noTextEdit="1"/>
          </p:cNvSpPr>
          <p:nvPr/>
        </p:nvSpPr>
        <p:spPr bwMode="auto">
          <a:xfrm>
            <a:off x="2667000" y="2343150"/>
            <a:ext cx="7162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KHỞI ĐỘNG</a:t>
            </a:r>
          </a:p>
        </p:txBody>
      </p:sp>
      <p:pic>
        <p:nvPicPr>
          <p:cNvPr id="3077" name="Picture 9" descr="B0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4" y="6231043"/>
            <a:ext cx="9144000" cy="2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 descr="B0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90933"/>
            <a:ext cx="9144000" cy="2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154018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0E4169-8A89-217D-C824-BE54649CA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25" y="611257"/>
            <a:ext cx="11252573" cy="58558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6278AE-074C-5F7F-6A42-413C6C9FB132}"/>
              </a:ext>
            </a:extLst>
          </p:cNvPr>
          <p:cNvSpPr/>
          <p:nvPr/>
        </p:nvSpPr>
        <p:spPr>
          <a:xfrm>
            <a:off x="742122" y="5698435"/>
            <a:ext cx="2517913" cy="7686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82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63034" y="727946"/>
            <a:ext cx="995406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26">
              <a:spcBef>
                <a:spcPts val="4"/>
              </a:spcBef>
            </a:pP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Tì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m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hiể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u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v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ề</a:t>
            </a:r>
            <a:r>
              <a:rPr lang="vi-VN" sz="2600" b="1" spc="-9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hìn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h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tượn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g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an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h</a:t>
            </a:r>
            <a:r>
              <a:rPr lang="vi-VN" sz="2600" b="1" spc="-9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hùn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g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dâ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n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tộ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c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tron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g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cá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c</a:t>
            </a:r>
            <a:r>
              <a:rPr lang="vi-VN" sz="2600" b="1" spc="-9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tá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c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phẩ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m</a:t>
            </a:r>
            <a:r>
              <a:rPr lang="vi-VN" sz="2600" b="1" spc="-86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m</a:t>
            </a:r>
            <a:r>
              <a:rPr lang="vi-VN" sz="2600" b="1" dirty="0">
                <a:solidFill>
                  <a:srgbClr val="231F20"/>
                </a:solidFill>
                <a:latin typeface="+mj-lt"/>
                <a:cs typeface="Arial"/>
              </a:rPr>
              <a:t>ĩ</a:t>
            </a:r>
            <a:r>
              <a:rPr lang="vi-VN" sz="2600" b="1" spc="-9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600" b="1" spc="-22" dirty="0">
                <a:solidFill>
                  <a:srgbClr val="231F20"/>
                </a:solidFill>
                <a:latin typeface="+mj-lt"/>
                <a:cs typeface="Arial"/>
              </a:rPr>
              <a:t>thuật</a:t>
            </a:r>
            <a:r>
              <a:rPr lang="en-US" sz="2600" b="1" spc="-11" dirty="0">
                <a:solidFill>
                  <a:srgbClr val="231F2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US" sz="26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6" name="object 7"/>
          <p:cNvGrpSpPr/>
          <p:nvPr/>
        </p:nvGrpSpPr>
        <p:grpSpPr>
          <a:xfrm>
            <a:off x="986045" y="325741"/>
            <a:ext cx="1076989" cy="1304233"/>
            <a:chOff x="507275" y="2984146"/>
            <a:chExt cx="483870" cy="703580"/>
          </a:xfrm>
        </p:grpSpPr>
        <p:pic>
          <p:nvPicPr>
            <p:cNvPr id="7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275" y="2984146"/>
              <a:ext cx="483454" cy="481642"/>
            </a:xfrm>
            <a:prstGeom prst="rect">
              <a:avLst/>
            </a:prstGeom>
          </p:spPr>
        </p:pic>
        <p:pic>
          <p:nvPicPr>
            <p:cNvPr id="8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376" y="3492723"/>
              <a:ext cx="214711" cy="194526"/>
            </a:xfrm>
            <a:prstGeom prst="rect">
              <a:avLst/>
            </a:prstGeom>
          </p:spPr>
        </p:pic>
      </p:grpSp>
      <p:sp>
        <p:nvSpPr>
          <p:cNvPr id="11" name="object 10"/>
          <p:cNvSpPr txBox="1"/>
          <p:nvPr/>
        </p:nvSpPr>
        <p:spPr>
          <a:xfrm>
            <a:off x="7915763" y="5914785"/>
            <a:ext cx="4101336" cy="5243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9126" rIns="0" bIns="0" rtlCol="0">
            <a:spAutoFit/>
          </a:bodyPr>
          <a:lstStyle/>
          <a:p>
            <a:pPr marL="27379" marR="21903" algn="ctr">
              <a:lnSpc>
                <a:spcPct val="101899"/>
              </a:lnSpc>
              <a:spcBef>
                <a:spcPts val="57"/>
              </a:spcBef>
            </a:pPr>
            <a:r>
              <a:rPr lang="en-US"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spc="-10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1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</a:t>
            </a:r>
            <a:r>
              <a:rPr lang="en-US" sz="1600" spc="-7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6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US" sz="1600" spc="-2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</a:t>
            </a:r>
            <a:r>
              <a:rPr lang="en-US" sz="1600" i="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</a:t>
            </a:r>
            <a:r>
              <a:rPr lang="en-US" sz="1600" i="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sz="1600" i="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1978,  </a:t>
            </a:r>
          </a:p>
          <a:p>
            <a:pPr marL="27379" marR="21903" algn="ctr">
              <a:lnSpc>
                <a:spcPct val="101899"/>
              </a:lnSpc>
              <a:spcBef>
                <a:spcPts val="57"/>
              </a:spcBef>
            </a:pPr>
            <a:r>
              <a:rPr lang="en-US"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</a:t>
            </a:r>
            <a:r>
              <a:rPr lang="en-US"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86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</a:t>
            </a:r>
            <a:r>
              <a:rPr lang="en-US" sz="1600" spc="-5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1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600" spc="-18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ỗ</a:t>
            </a:r>
            <a:endParaRPr lang="en-US" sz="1600" baseline="33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2385" y="1825625"/>
            <a:ext cx="4125155" cy="4008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26" algn="just">
              <a:spcBef>
                <a:spcPts val="496"/>
              </a:spcBef>
            </a:pPr>
            <a:r>
              <a:rPr lang="vi-VN" sz="22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</a:p>
          <a:p>
            <a:pPr marL="9126" algn="just">
              <a:spcBef>
                <a:spcPts val="496"/>
              </a:spcBef>
            </a:pPr>
            <a:r>
              <a:rPr lang="vi-VN" sz="22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Mô tả đặc điểm tạo hình nhân vật được thể hiện trong tác phẩm mĩ thuật.</a:t>
            </a:r>
          </a:p>
          <a:p>
            <a:pPr marL="9126" algn="just">
              <a:spcBef>
                <a:spcPts val="496"/>
              </a:spcBef>
            </a:pPr>
            <a:r>
              <a:rPr lang="vi-VN" sz="22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Hãy cho biết hình thức thể hiện của các  tác phẩm mĩ thuật. Cách thực hiện các tác phẩm mĩ thuật này có sự khác nhau  như thế nào?</a:t>
            </a:r>
          </a:p>
          <a:p>
            <a:pPr marL="9126" algn="just">
              <a:spcBef>
                <a:spcPts val="496"/>
              </a:spcBef>
            </a:pPr>
            <a:r>
              <a:rPr lang="vi-VN" sz="2200" spc="-108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Tìm hiểu về anh hùng dân tộc được  thể hiện trong tranh và cho biết nhân vật đó có đóng góp gì trong lịch sử dân tộc  Việt Nam.</a:t>
            </a:r>
          </a:p>
        </p:txBody>
      </p:sp>
      <p:pic>
        <p:nvPicPr>
          <p:cNvPr id="1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90447" y="1977972"/>
            <a:ext cx="3490534" cy="2693519"/>
          </a:xfrm>
          <a:prstGeom prst="rect">
            <a:avLst/>
          </a:prstGeom>
        </p:spPr>
      </p:pic>
      <p:pic>
        <p:nvPicPr>
          <p:cNvPr id="1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53888" y="1401915"/>
            <a:ext cx="3235696" cy="435298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90447" y="4823838"/>
            <a:ext cx="349053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vi-VN" sz="1600" spc="-57" dirty="0">
                <a:solidFill>
                  <a:srgbClr val="231F20"/>
                </a:solidFill>
                <a:latin typeface="+mj-lt"/>
                <a:cs typeface="Arial MT"/>
              </a:rPr>
              <a:t>Nguyễ</a:t>
            </a:r>
            <a:r>
              <a:rPr lang="vi-VN" sz="1600" spc="-43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25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90" dirty="0">
                <a:solidFill>
                  <a:srgbClr val="231F20"/>
                </a:solidFill>
                <a:latin typeface="+mj-lt"/>
                <a:cs typeface="Arial MT"/>
              </a:rPr>
              <a:t>T</a:t>
            </a: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ư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Nghiêm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i="1" spc="-7" dirty="0">
                <a:solidFill>
                  <a:srgbClr val="231F20"/>
                </a:solidFill>
                <a:latin typeface="+mj-lt"/>
                <a:cs typeface="Arial"/>
              </a:rPr>
              <a:t>Gióng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1990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endParaRPr lang="en-US" sz="1600" spc="-14" dirty="0">
              <a:solidFill>
                <a:srgbClr val="231F20"/>
              </a:solidFill>
              <a:latin typeface="+mj-lt"/>
              <a:cs typeface="Arial MT"/>
            </a:endParaRPr>
          </a:p>
          <a:p>
            <a:pPr algn="ctr"/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tran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90" dirty="0">
                <a:solidFill>
                  <a:srgbClr val="231F20"/>
                </a:solidFill>
                <a:latin typeface="+mj-lt"/>
                <a:cs typeface="Arial MT"/>
              </a:rPr>
              <a:t>sơ</a:t>
            </a:r>
            <a:r>
              <a:rPr lang="vi-VN" sz="1600" spc="-61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mà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i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4739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14" name="object 3"/>
          <p:cNvSpPr/>
          <p:nvPr/>
        </p:nvSpPr>
        <p:spPr>
          <a:xfrm>
            <a:off x="1" y="3350451"/>
            <a:ext cx="12191999" cy="3535771"/>
          </a:xfrm>
          <a:custGeom>
            <a:avLst/>
            <a:gdLst/>
            <a:ahLst/>
            <a:cxnLst/>
            <a:rect l="l" t="t" r="r" b="b"/>
            <a:pathLst>
              <a:path w="6840220" h="4920615">
                <a:moveTo>
                  <a:pt x="0" y="525009"/>
                </a:moveTo>
                <a:lnTo>
                  <a:pt x="0" y="4920459"/>
                </a:lnTo>
                <a:lnTo>
                  <a:pt x="6840004" y="4920459"/>
                </a:lnTo>
                <a:lnTo>
                  <a:pt x="6840004" y="612231"/>
                </a:lnTo>
                <a:lnTo>
                  <a:pt x="6374883" y="599141"/>
                </a:lnTo>
                <a:lnTo>
                  <a:pt x="6177620" y="595840"/>
                </a:lnTo>
                <a:lnTo>
                  <a:pt x="6078730" y="592776"/>
                </a:lnTo>
                <a:lnTo>
                  <a:pt x="6029301" y="590564"/>
                </a:lnTo>
                <a:lnTo>
                  <a:pt x="5979866" y="587806"/>
                </a:lnTo>
                <a:lnTo>
                  <a:pt x="5930414" y="584434"/>
                </a:lnTo>
                <a:lnTo>
                  <a:pt x="5880933" y="580379"/>
                </a:lnTo>
                <a:lnTo>
                  <a:pt x="5831411" y="575572"/>
                </a:lnTo>
                <a:lnTo>
                  <a:pt x="5781836" y="569943"/>
                </a:lnTo>
                <a:lnTo>
                  <a:pt x="5777769" y="569409"/>
                </a:lnTo>
                <a:lnTo>
                  <a:pt x="5576847" y="569409"/>
                </a:lnTo>
                <a:lnTo>
                  <a:pt x="5557958" y="568837"/>
                </a:lnTo>
                <a:lnTo>
                  <a:pt x="5527324" y="564219"/>
                </a:lnTo>
                <a:lnTo>
                  <a:pt x="5426670" y="547438"/>
                </a:lnTo>
                <a:lnTo>
                  <a:pt x="5397954" y="542790"/>
                </a:lnTo>
                <a:lnTo>
                  <a:pt x="5625419" y="542790"/>
                </a:lnTo>
                <a:lnTo>
                  <a:pt x="5607738" y="531499"/>
                </a:lnTo>
                <a:lnTo>
                  <a:pt x="402066" y="531499"/>
                </a:lnTo>
                <a:lnTo>
                  <a:pt x="381640" y="528418"/>
                </a:lnTo>
                <a:lnTo>
                  <a:pt x="371718" y="526640"/>
                </a:lnTo>
                <a:lnTo>
                  <a:pt x="367059" y="525454"/>
                </a:lnTo>
                <a:lnTo>
                  <a:pt x="53858" y="525454"/>
                </a:lnTo>
                <a:lnTo>
                  <a:pt x="0" y="525009"/>
                </a:lnTo>
                <a:close/>
              </a:path>
              <a:path w="6840220" h="4920615">
                <a:moveTo>
                  <a:pt x="5619833" y="553687"/>
                </a:moveTo>
                <a:lnTo>
                  <a:pt x="5606614" y="560524"/>
                </a:lnTo>
                <a:lnTo>
                  <a:pt x="5592783" y="566156"/>
                </a:lnTo>
                <a:lnTo>
                  <a:pt x="5576847" y="569409"/>
                </a:lnTo>
                <a:lnTo>
                  <a:pt x="5777769" y="569409"/>
                </a:lnTo>
                <a:lnTo>
                  <a:pt x="5732196" y="563424"/>
                </a:lnTo>
                <a:lnTo>
                  <a:pt x="5682480" y="555945"/>
                </a:lnTo>
                <a:lnTo>
                  <a:pt x="5676320" y="554893"/>
                </a:lnTo>
                <a:lnTo>
                  <a:pt x="5644372" y="554893"/>
                </a:lnTo>
                <a:lnTo>
                  <a:pt x="5619833" y="553687"/>
                </a:lnTo>
                <a:close/>
              </a:path>
              <a:path w="6840220" h="4920615">
                <a:moveTo>
                  <a:pt x="5632676" y="547438"/>
                </a:moveTo>
                <a:lnTo>
                  <a:pt x="5619833" y="553687"/>
                </a:lnTo>
                <a:lnTo>
                  <a:pt x="5644372" y="554893"/>
                </a:lnTo>
                <a:lnTo>
                  <a:pt x="5632676" y="547438"/>
                </a:lnTo>
                <a:close/>
              </a:path>
              <a:path w="6840220" h="4920615">
                <a:moveTo>
                  <a:pt x="5632706" y="547443"/>
                </a:moveTo>
                <a:lnTo>
                  <a:pt x="5644372" y="554893"/>
                </a:lnTo>
                <a:lnTo>
                  <a:pt x="5676320" y="554893"/>
                </a:lnTo>
                <a:lnTo>
                  <a:pt x="5632706" y="547443"/>
                </a:lnTo>
                <a:close/>
              </a:path>
              <a:path w="6840220" h="4920615">
                <a:moveTo>
                  <a:pt x="5625419" y="542790"/>
                </a:moveTo>
                <a:lnTo>
                  <a:pt x="5397954" y="542790"/>
                </a:lnTo>
                <a:lnTo>
                  <a:pt x="5619833" y="553687"/>
                </a:lnTo>
                <a:lnTo>
                  <a:pt x="5632698" y="547438"/>
                </a:lnTo>
                <a:lnTo>
                  <a:pt x="5625419" y="542790"/>
                </a:lnTo>
                <a:close/>
              </a:path>
              <a:path w="6840220" h="4920615">
                <a:moveTo>
                  <a:pt x="5632698" y="547438"/>
                </a:moveTo>
                <a:close/>
              </a:path>
              <a:path w="6840220" h="4920615">
                <a:moveTo>
                  <a:pt x="5576776" y="511738"/>
                </a:moveTo>
                <a:lnTo>
                  <a:pt x="393875" y="511738"/>
                </a:lnTo>
                <a:lnTo>
                  <a:pt x="399418" y="525009"/>
                </a:lnTo>
                <a:lnTo>
                  <a:pt x="402066" y="531499"/>
                </a:lnTo>
                <a:lnTo>
                  <a:pt x="5607738" y="531499"/>
                </a:lnTo>
                <a:lnTo>
                  <a:pt x="5576776" y="511738"/>
                </a:lnTo>
                <a:close/>
              </a:path>
              <a:path w="6840220" h="4920615">
                <a:moveTo>
                  <a:pt x="75773" y="514656"/>
                </a:moveTo>
                <a:lnTo>
                  <a:pt x="75153" y="515076"/>
                </a:lnTo>
                <a:lnTo>
                  <a:pt x="68650" y="519982"/>
                </a:lnTo>
                <a:lnTo>
                  <a:pt x="61742" y="523900"/>
                </a:lnTo>
                <a:lnTo>
                  <a:pt x="53858" y="525454"/>
                </a:lnTo>
                <a:lnTo>
                  <a:pt x="367059" y="525454"/>
                </a:lnTo>
                <a:lnTo>
                  <a:pt x="362519" y="524298"/>
                </a:lnTo>
                <a:lnTo>
                  <a:pt x="357070" y="522622"/>
                </a:lnTo>
                <a:lnTo>
                  <a:pt x="357353" y="517390"/>
                </a:lnTo>
                <a:lnTo>
                  <a:pt x="95819" y="517390"/>
                </a:lnTo>
                <a:lnTo>
                  <a:pt x="75773" y="514656"/>
                </a:lnTo>
                <a:close/>
              </a:path>
              <a:path w="6840220" h="4920615">
                <a:moveTo>
                  <a:pt x="95240" y="508912"/>
                </a:moveTo>
                <a:lnTo>
                  <a:pt x="81823" y="510557"/>
                </a:lnTo>
                <a:lnTo>
                  <a:pt x="75773" y="514656"/>
                </a:lnTo>
                <a:lnTo>
                  <a:pt x="95819" y="517390"/>
                </a:lnTo>
                <a:lnTo>
                  <a:pt x="95240" y="508912"/>
                </a:lnTo>
                <a:close/>
              </a:path>
              <a:path w="6840220" h="4920615">
                <a:moveTo>
                  <a:pt x="5498363" y="461700"/>
                </a:moveTo>
                <a:lnTo>
                  <a:pt x="149209" y="461700"/>
                </a:lnTo>
                <a:lnTo>
                  <a:pt x="165744" y="485050"/>
                </a:lnTo>
                <a:lnTo>
                  <a:pt x="152588" y="498502"/>
                </a:lnTo>
                <a:lnTo>
                  <a:pt x="120895" y="505766"/>
                </a:lnTo>
                <a:lnTo>
                  <a:pt x="95240" y="508912"/>
                </a:lnTo>
                <a:lnTo>
                  <a:pt x="95819" y="517390"/>
                </a:lnTo>
                <a:lnTo>
                  <a:pt x="357353" y="517390"/>
                </a:lnTo>
                <a:lnTo>
                  <a:pt x="357401" y="516501"/>
                </a:lnTo>
                <a:lnTo>
                  <a:pt x="355127" y="512373"/>
                </a:lnTo>
                <a:lnTo>
                  <a:pt x="393875" y="511738"/>
                </a:lnTo>
                <a:lnTo>
                  <a:pt x="5576776" y="511738"/>
                </a:lnTo>
                <a:lnTo>
                  <a:pt x="5498363" y="461700"/>
                </a:lnTo>
                <a:close/>
              </a:path>
              <a:path w="6840220" h="4920615">
                <a:moveTo>
                  <a:pt x="218183" y="260786"/>
                </a:moveTo>
                <a:lnTo>
                  <a:pt x="169507" y="265958"/>
                </a:lnTo>
                <a:lnTo>
                  <a:pt x="120468" y="270318"/>
                </a:lnTo>
                <a:lnTo>
                  <a:pt x="71093" y="273924"/>
                </a:lnTo>
                <a:lnTo>
                  <a:pt x="21408" y="276834"/>
                </a:lnTo>
                <a:lnTo>
                  <a:pt x="0" y="277807"/>
                </a:lnTo>
                <a:lnTo>
                  <a:pt x="0" y="504324"/>
                </a:lnTo>
                <a:lnTo>
                  <a:pt x="75773" y="514656"/>
                </a:lnTo>
                <a:lnTo>
                  <a:pt x="81823" y="510557"/>
                </a:lnTo>
                <a:lnTo>
                  <a:pt x="95240" y="508912"/>
                </a:lnTo>
                <a:lnTo>
                  <a:pt x="94622" y="499857"/>
                </a:lnTo>
                <a:lnTo>
                  <a:pt x="94582" y="482558"/>
                </a:lnTo>
                <a:lnTo>
                  <a:pt x="108508" y="468753"/>
                </a:lnTo>
                <a:lnTo>
                  <a:pt x="149209" y="461700"/>
                </a:lnTo>
                <a:lnTo>
                  <a:pt x="5498363" y="461700"/>
                </a:lnTo>
                <a:lnTo>
                  <a:pt x="5420865" y="412246"/>
                </a:lnTo>
                <a:lnTo>
                  <a:pt x="5476752" y="400105"/>
                </a:lnTo>
                <a:lnTo>
                  <a:pt x="5533271" y="388881"/>
                </a:lnTo>
                <a:lnTo>
                  <a:pt x="5577272" y="372023"/>
                </a:lnTo>
                <a:lnTo>
                  <a:pt x="5595604" y="342980"/>
                </a:lnTo>
                <a:lnTo>
                  <a:pt x="5393451" y="330626"/>
                </a:lnTo>
                <a:lnTo>
                  <a:pt x="4969600" y="330626"/>
                </a:lnTo>
                <a:lnTo>
                  <a:pt x="4919689" y="329521"/>
                </a:lnTo>
                <a:lnTo>
                  <a:pt x="4862373" y="318560"/>
                </a:lnTo>
                <a:lnTo>
                  <a:pt x="4809723" y="300799"/>
                </a:lnTo>
                <a:lnTo>
                  <a:pt x="306604" y="300799"/>
                </a:lnTo>
                <a:lnTo>
                  <a:pt x="269663" y="289064"/>
                </a:lnTo>
                <a:lnTo>
                  <a:pt x="218183" y="260786"/>
                </a:lnTo>
                <a:close/>
              </a:path>
              <a:path w="6840220" h="4920615">
                <a:moveTo>
                  <a:pt x="5039510" y="315054"/>
                </a:moveTo>
                <a:lnTo>
                  <a:pt x="5014023" y="323543"/>
                </a:lnTo>
                <a:lnTo>
                  <a:pt x="4969600" y="330626"/>
                </a:lnTo>
                <a:lnTo>
                  <a:pt x="5393451" y="330626"/>
                </a:lnTo>
                <a:lnTo>
                  <a:pt x="5172291" y="317111"/>
                </a:lnTo>
                <a:lnTo>
                  <a:pt x="5065938" y="317111"/>
                </a:lnTo>
                <a:lnTo>
                  <a:pt x="5039510" y="315054"/>
                </a:lnTo>
                <a:close/>
              </a:path>
              <a:path w="6840220" h="4920615">
                <a:moveTo>
                  <a:pt x="5054877" y="309935"/>
                </a:moveTo>
                <a:lnTo>
                  <a:pt x="5039510" y="315054"/>
                </a:lnTo>
                <a:lnTo>
                  <a:pt x="5065938" y="317111"/>
                </a:lnTo>
                <a:lnTo>
                  <a:pt x="5077758" y="311333"/>
                </a:lnTo>
                <a:lnTo>
                  <a:pt x="5054877" y="309935"/>
                </a:lnTo>
                <a:close/>
              </a:path>
              <a:path w="6840220" h="4920615">
                <a:moveTo>
                  <a:pt x="5077758" y="311333"/>
                </a:moveTo>
                <a:lnTo>
                  <a:pt x="5065938" y="317111"/>
                </a:lnTo>
                <a:lnTo>
                  <a:pt x="5172291" y="317111"/>
                </a:lnTo>
                <a:lnTo>
                  <a:pt x="5077758" y="311333"/>
                </a:lnTo>
                <a:close/>
              </a:path>
              <a:path w="6840220" h="4920615">
                <a:moveTo>
                  <a:pt x="5111259" y="296079"/>
                </a:moveTo>
                <a:lnTo>
                  <a:pt x="4795733" y="296079"/>
                </a:lnTo>
                <a:lnTo>
                  <a:pt x="5039510" y="315054"/>
                </a:lnTo>
                <a:lnTo>
                  <a:pt x="5054877" y="309935"/>
                </a:lnTo>
                <a:lnTo>
                  <a:pt x="5080619" y="309935"/>
                </a:lnTo>
                <a:lnTo>
                  <a:pt x="5102611" y="299186"/>
                </a:lnTo>
                <a:lnTo>
                  <a:pt x="5111259" y="296079"/>
                </a:lnTo>
                <a:close/>
              </a:path>
              <a:path w="6840220" h="4920615">
                <a:moveTo>
                  <a:pt x="5080619" y="309935"/>
                </a:moveTo>
                <a:lnTo>
                  <a:pt x="5054877" y="309935"/>
                </a:lnTo>
                <a:lnTo>
                  <a:pt x="5077758" y="311333"/>
                </a:lnTo>
                <a:lnTo>
                  <a:pt x="5080619" y="309935"/>
                </a:lnTo>
                <a:close/>
              </a:path>
              <a:path w="6840220" h="4920615">
                <a:moveTo>
                  <a:pt x="500637" y="254159"/>
                </a:moveTo>
                <a:lnTo>
                  <a:pt x="408074" y="282948"/>
                </a:lnTo>
                <a:lnTo>
                  <a:pt x="346806" y="298068"/>
                </a:lnTo>
                <a:lnTo>
                  <a:pt x="306604" y="300799"/>
                </a:lnTo>
                <a:lnTo>
                  <a:pt x="4809723" y="300799"/>
                </a:lnTo>
                <a:lnTo>
                  <a:pt x="4795733" y="296079"/>
                </a:lnTo>
                <a:lnTo>
                  <a:pt x="5111259" y="296079"/>
                </a:lnTo>
                <a:lnTo>
                  <a:pt x="5143000" y="284678"/>
                </a:lnTo>
                <a:lnTo>
                  <a:pt x="5186812" y="273203"/>
                </a:lnTo>
                <a:lnTo>
                  <a:pt x="5233753" y="264379"/>
                </a:lnTo>
                <a:lnTo>
                  <a:pt x="5280797" y="258183"/>
                </a:lnTo>
                <a:lnTo>
                  <a:pt x="725535" y="258183"/>
                </a:lnTo>
                <a:lnTo>
                  <a:pt x="695615" y="257001"/>
                </a:lnTo>
                <a:lnTo>
                  <a:pt x="525714" y="257001"/>
                </a:lnTo>
                <a:lnTo>
                  <a:pt x="500637" y="254159"/>
                </a:lnTo>
                <a:close/>
              </a:path>
              <a:path w="6840220" h="4920615">
                <a:moveTo>
                  <a:pt x="5704406" y="162729"/>
                </a:moveTo>
                <a:lnTo>
                  <a:pt x="566189" y="162729"/>
                </a:lnTo>
                <a:lnTo>
                  <a:pt x="725535" y="258183"/>
                </a:lnTo>
                <a:lnTo>
                  <a:pt x="5280797" y="258183"/>
                </a:lnTo>
                <a:lnTo>
                  <a:pt x="5283529" y="257823"/>
                </a:lnTo>
                <a:lnTo>
                  <a:pt x="5335845" y="253153"/>
                </a:lnTo>
                <a:lnTo>
                  <a:pt x="5390408" y="249985"/>
                </a:lnTo>
                <a:lnTo>
                  <a:pt x="5446924" y="247939"/>
                </a:lnTo>
                <a:lnTo>
                  <a:pt x="5625246" y="244695"/>
                </a:lnTo>
                <a:lnTo>
                  <a:pt x="5627111" y="242765"/>
                </a:lnTo>
                <a:lnTo>
                  <a:pt x="917394" y="242765"/>
                </a:lnTo>
                <a:lnTo>
                  <a:pt x="911070" y="227868"/>
                </a:lnTo>
                <a:lnTo>
                  <a:pt x="907831" y="220413"/>
                </a:lnTo>
                <a:lnTo>
                  <a:pt x="5648697" y="220413"/>
                </a:lnTo>
                <a:lnTo>
                  <a:pt x="5704406" y="162729"/>
                </a:lnTo>
                <a:close/>
              </a:path>
              <a:path w="6840220" h="4920615">
                <a:moveTo>
                  <a:pt x="514487" y="249851"/>
                </a:moveTo>
                <a:lnTo>
                  <a:pt x="500637" y="254159"/>
                </a:lnTo>
                <a:lnTo>
                  <a:pt x="525714" y="257001"/>
                </a:lnTo>
                <a:lnTo>
                  <a:pt x="528555" y="250407"/>
                </a:lnTo>
                <a:lnTo>
                  <a:pt x="514487" y="249851"/>
                </a:lnTo>
                <a:close/>
              </a:path>
              <a:path w="6840220" h="4920615">
                <a:moveTo>
                  <a:pt x="528555" y="250407"/>
                </a:moveTo>
                <a:lnTo>
                  <a:pt x="525714" y="257001"/>
                </a:lnTo>
                <a:lnTo>
                  <a:pt x="695615" y="257001"/>
                </a:lnTo>
                <a:lnTo>
                  <a:pt x="528555" y="250407"/>
                </a:lnTo>
                <a:close/>
              </a:path>
              <a:path w="6840220" h="4920615">
                <a:moveTo>
                  <a:pt x="551061" y="197993"/>
                </a:moveTo>
                <a:lnTo>
                  <a:pt x="327025" y="197993"/>
                </a:lnTo>
                <a:lnTo>
                  <a:pt x="363375" y="211158"/>
                </a:lnTo>
                <a:lnTo>
                  <a:pt x="412900" y="244213"/>
                </a:lnTo>
                <a:lnTo>
                  <a:pt x="500637" y="254159"/>
                </a:lnTo>
                <a:lnTo>
                  <a:pt x="514487" y="249851"/>
                </a:lnTo>
                <a:lnTo>
                  <a:pt x="528795" y="249851"/>
                </a:lnTo>
                <a:lnTo>
                  <a:pt x="551061" y="197993"/>
                </a:lnTo>
                <a:close/>
              </a:path>
              <a:path w="6840220" h="4920615">
                <a:moveTo>
                  <a:pt x="528795" y="249851"/>
                </a:moveTo>
                <a:lnTo>
                  <a:pt x="514487" y="249851"/>
                </a:lnTo>
                <a:lnTo>
                  <a:pt x="528555" y="250407"/>
                </a:lnTo>
                <a:lnTo>
                  <a:pt x="528795" y="249851"/>
                </a:lnTo>
                <a:close/>
              </a:path>
              <a:path w="6840220" h="4920615">
                <a:moveTo>
                  <a:pt x="5648697" y="220413"/>
                </a:moveTo>
                <a:lnTo>
                  <a:pt x="907831" y="220413"/>
                </a:lnTo>
                <a:lnTo>
                  <a:pt x="929004" y="223713"/>
                </a:lnTo>
                <a:lnTo>
                  <a:pt x="939176" y="225626"/>
                </a:lnTo>
                <a:lnTo>
                  <a:pt x="948319" y="228185"/>
                </a:lnTo>
                <a:lnTo>
                  <a:pt x="954529" y="230370"/>
                </a:lnTo>
                <a:lnTo>
                  <a:pt x="953640" y="237012"/>
                </a:lnTo>
                <a:lnTo>
                  <a:pt x="955952" y="241647"/>
                </a:lnTo>
                <a:lnTo>
                  <a:pt x="917394" y="242765"/>
                </a:lnTo>
                <a:lnTo>
                  <a:pt x="5627111" y="242765"/>
                </a:lnTo>
                <a:lnTo>
                  <a:pt x="5648697" y="220413"/>
                </a:lnTo>
                <a:close/>
              </a:path>
              <a:path w="6840220" h="4920615">
                <a:moveTo>
                  <a:pt x="557815" y="182249"/>
                </a:moveTo>
                <a:lnTo>
                  <a:pt x="80261" y="182249"/>
                </a:lnTo>
                <a:lnTo>
                  <a:pt x="222425" y="223600"/>
                </a:lnTo>
                <a:lnTo>
                  <a:pt x="285994" y="202784"/>
                </a:lnTo>
                <a:lnTo>
                  <a:pt x="327025" y="197993"/>
                </a:lnTo>
                <a:lnTo>
                  <a:pt x="551061" y="197993"/>
                </a:lnTo>
                <a:lnTo>
                  <a:pt x="557815" y="182249"/>
                </a:lnTo>
                <a:close/>
              </a:path>
              <a:path w="6840220" h="4920615">
                <a:moveTo>
                  <a:pt x="0" y="603"/>
                </a:moveTo>
                <a:lnTo>
                  <a:pt x="0" y="199074"/>
                </a:lnTo>
                <a:lnTo>
                  <a:pt x="35781" y="194262"/>
                </a:lnTo>
                <a:lnTo>
                  <a:pt x="80261" y="182249"/>
                </a:lnTo>
                <a:lnTo>
                  <a:pt x="557815" y="182249"/>
                </a:lnTo>
                <a:lnTo>
                  <a:pt x="566189" y="162729"/>
                </a:lnTo>
                <a:lnTo>
                  <a:pt x="5704406" y="162729"/>
                </a:lnTo>
                <a:lnTo>
                  <a:pt x="5716978" y="149712"/>
                </a:lnTo>
                <a:lnTo>
                  <a:pt x="5753365" y="135757"/>
                </a:lnTo>
                <a:lnTo>
                  <a:pt x="5800637" y="124798"/>
                </a:lnTo>
                <a:lnTo>
                  <a:pt x="5852014" y="113757"/>
                </a:lnTo>
                <a:lnTo>
                  <a:pt x="5900713" y="99556"/>
                </a:lnTo>
                <a:lnTo>
                  <a:pt x="5939953" y="79120"/>
                </a:lnTo>
                <a:lnTo>
                  <a:pt x="5962952" y="49369"/>
                </a:lnTo>
                <a:lnTo>
                  <a:pt x="5930420" y="42825"/>
                </a:lnTo>
                <a:lnTo>
                  <a:pt x="5897522" y="35780"/>
                </a:lnTo>
                <a:lnTo>
                  <a:pt x="5864975" y="30031"/>
                </a:lnTo>
                <a:lnTo>
                  <a:pt x="5833501" y="27373"/>
                </a:lnTo>
                <a:lnTo>
                  <a:pt x="5254520" y="23392"/>
                </a:lnTo>
                <a:lnTo>
                  <a:pt x="4383547" y="5910"/>
                </a:lnTo>
                <a:lnTo>
                  <a:pt x="1444121" y="5622"/>
                </a:lnTo>
                <a:lnTo>
                  <a:pt x="0" y="603"/>
                </a:lnTo>
                <a:close/>
              </a:path>
              <a:path w="6840220" h="4920615">
                <a:moveTo>
                  <a:pt x="2407129" y="0"/>
                </a:moveTo>
                <a:lnTo>
                  <a:pt x="1444121" y="5622"/>
                </a:lnTo>
                <a:lnTo>
                  <a:pt x="4354487" y="5622"/>
                </a:lnTo>
                <a:lnTo>
                  <a:pt x="2407129" y="0"/>
                </a:lnTo>
                <a:close/>
              </a:path>
            </a:pathLst>
          </a:custGeom>
          <a:solidFill>
            <a:srgbClr val="FFE79F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3195AF-3636-96BB-637D-C442635F7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693" y="272670"/>
            <a:ext cx="9620725" cy="645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83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14" name="object 3"/>
          <p:cNvSpPr/>
          <p:nvPr/>
        </p:nvSpPr>
        <p:spPr>
          <a:xfrm>
            <a:off x="1" y="3350451"/>
            <a:ext cx="12191999" cy="3535771"/>
          </a:xfrm>
          <a:custGeom>
            <a:avLst/>
            <a:gdLst/>
            <a:ahLst/>
            <a:cxnLst/>
            <a:rect l="l" t="t" r="r" b="b"/>
            <a:pathLst>
              <a:path w="6840220" h="4920615">
                <a:moveTo>
                  <a:pt x="0" y="525009"/>
                </a:moveTo>
                <a:lnTo>
                  <a:pt x="0" y="4920459"/>
                </a:lnTo>
                <a:lnTo>
                  <a:pt x="6840004" y="4920459"/>
                </a:lnTo>
                <a:lnTo>
                  <a:pt x="6840004" y="612231"/>
                </a:lnTo>
                <a:lnTo>
                  <a:pt x="6374883" y="599141"/>
                </a:lnTo>
                <a:lnTo>
                  <a:pt x="6177620" y="595840"/>
                </a:lnTo>
                <a:lnTo>
                  <a:pt x="6078730" y="592776"/>
                </a:lnTo>
                <a:lnTo>
                  <a:pt x="6029301" y="590564"/>
                </a:lnTo>
                <a:lnTo>
                  <a:pt x="5979866" y="587806"/>
                </a:lnTo>
                <a:lnTo>
                  <a:pt x="5930414" y="584434"/>
                </a:lnTo>
                <a:lnTo>
                  <a:pt x="5880933" y="580379"/>
                </a:lnTo>
                <a:lnTo>
                  <a:pt x="5831411" y="575572"/>
                </a:lnTo>
                <a:lnTo>
                  <a:pt x="5781836" y="569943"/>
                </a:lnTo>
                <a:lnTo>
                  <a:pt x="5777769" y="569409"/>
                </a:lnTo>
                <a:lnTo>
                  <a:pt x="5576847" y="569409"/>
                </a:lnTo>
                <a:lnTo>
                  <a:pt x="5557958" y="568837"/>
                </a:lnTo>
                <a:lnTo>
                  <a:pt x="5527324" y="564219"/>
                </a:lnTo>
                <a:lnTo>
                  <a:pt x="5426670" y="547438"/>
                </a:lnTo>
                <a:lnTo>
                  <a:pt x="5397954" y="542790"/>
                </a:lnTo>
                <a:lnTo>
                  <a:pt x="5625419" y="542790"/>
                </a:lnTo>
                <a:lnTo>
                  <a:pt x="5607738" y="531499"/>
                </a:lnTo>
                <a:lnTo>
                  <a:pt x="402066" y="531499"/>
                </a:lnTo>
                <a:lnTo>
                  <a:pt x="381640" y="528418"/>
                </a:lnTo>
                <a:lnTo>
                  <a:pt x="371718" y="526640"/>
                </a:lnTo>
                <a:lnTo>
                  <a:pt x="367059" y="525454"/>
                </a:lnTo>
                <a:lnTo>
                  <a:pt x="53858" y="525454"/>
                </a:lnTo>
                <a:lnTo>
                  <a:pt x="0" y="525009"/>
                </a:lnTo>
                <a:close/>
              </a:path>
              <a:path w="6840220" h="4920615">
                <a:moveTo>
                  <a:pt x="5619833" y="553687"/>
                </a:moveTo>
                <a:lnTo>
                  <a:pt x="5606614" y="560524"/>
                </a:lnTo>
                <a:lnTo>
                  <a:pt x="5592783" y="566156"/>
                </a:lnTo>
                <a:lnTo>
                  <a:pt x="5576847" y="569409"/>
                </a:lnTo>
                <a:lnTo>
                  <a:pt x="5777769" y="569409"/>
                </a:lnTo>
                <a:lnTo>
                  <a:pt x="5732196" y="563424"/>
                </a:lnTo>
                <a:lnTo>
                  <a:pt x="5682480" y="555945"/>
                </a:lnTo>
                <a:lnTo>
                  <a:pt x="5676320" y="554893"/>
                </a:lnTo>
                <a:lnTo>
                  <a:pt x="5644372" y="554893"/>
                </a:lnTo>
                <a:lnTo>
                  <a:pt x="5619833" y="553687"/>
                </a:lnTo>
                <a:close/>
              </a:path>
              <a:path w="6840220" h="4920615">
                <a:moveTo>
                  <a:pt x="5632676" y="547438"/>
                </a:moveTo>
                <a:lnTo>
                  <a:pt x="5619833" y="553687"/>
                </a:lnTo>
                <a:lnTo>
                  <a:pt x="5644372" y="554893"/>
                </a:lnTo>
                <a:lnTo>
                  <a:pt x="5632676" y="547438"/>
                </a:lnTo>
                <a:close/>
              </a:path>
              <a:path w="6840220" h="4920615">
                <a:moveTo>
                  <a:pt x="5632706" y="547443"/>
                </a:moveTo>
                <a:lnTo>
                  <a:pt x="5644372" y="554893"/>
                </a:lnTo>
                <a:lnTo>
                  <a:pt x="5676320" y="554893"/>
                </a:lnTo>
                <a:lnTo>
                  <a:pt x="5632706" y="547443"/>
                </a:lnTo>
                <a:close/>
              </a:path>
              <a:path w="6840220" h="4920615">
                <a:moveTo>
                  <a:pt x="5625419" y="542790"/>
                </a:moveTo>
                <a:lnTo>
                  <a:pt x="5397954" y="542790"/>
                </a:lnTo>
                <a:lnTo>
                  <a:pt x="5619833" y="553687"/>
                </a:lnTo>
                <a:lnTo>
                  <a:pt x="5632698" y="547438"/>
                </a:lnTo>
                <a:lnTo>
                  <a:pt x="5625419" y="542790"/>
                </a:lnTo>
                <a:close/>
              </a:path>
              <a:path w="6840220" h="4920615">
                <a:moveTo>
                  <a:pt x="5632698" y="547438"/>
                </a:moveTo>
                <a:close/>
              </a:path>
              <a:path w="6840220" h="4920615">
                <a:moveTo>
                  <a:pt x="5576776" y="511738"/>
                </a:moveTo>
                <a:lnTo>
                  <a:pt x="393875" y="511738"/>
                </a:lnTo>
                <a:lnTo>
                  <a:pt x="399418" y="525009"/>
                </a:lnTo>
                <a:lnTo>
                  <a:pt x="402066" y="531499"/>
                </a:lnTo>
                <a:lnTo>
                  <a:pt x="5607738" y="531499"/>
                </a:lnTo>
                <a:lnTo>
                  <a:pt x="5576776" y="511738"/>
                </a:lnTo>
                <a:close/>
              </a:path>
              <a:path w="6840220" h="4920615">
                <a:moveTo>
                  <a:pt x="75773" y="514656"/>
                </a:moveTo>
                <a:lnTo>
                  <a:pt x="75153" y="515076"/>
                </a:lnTo>
                <a:lnTo>
                  <a:pt x="68650" y="519982"/>
                </a:lnTo>
                <a:lnTo>
                  <a:pt x="61742" y="523900"/>
                </a:lnTo>
                <a:lnTo>
                  <a:pt x="53858" y="525454"/>
                </a:lnTo>
                <a:lnTo>
                  <a:pt x="367059" y="525454"/>
                </a:lnTo>
                <a:lnTo>
                  <a:pt x="362519" y="524298"/>
                </a:lnTo>
                <a:lnTo>
                  <a:pt x="357070" y="522622"/>
                </a:lnTo>
                <a:lnTo>
                  <a:pt x="357353" y="517390"/>
                </a:lnTo>
                <a:lnTo>
                  <a:pt x="95819" y="517390"/>
                </a:lnTo>
                <a:lnTo>
                  <a:pt x="75773" y="514656"/>
                </a:lnTo>
                <a:close/>
              </a:path>
              <a:path w="6840220" h="4920615">
                <a:moveTo>
                  <a:pt x="95240" y="508912"/>
                </a:moveTo>
                <a:lnTo>
                  <a:pt x="81823" y="510557"/>
                </a:lnTo>
                <a:lnTo>
                  <a:pt x="75773" y="514656"/>
                </a:lnTo>
                <a:lnTo>
                  <a:pt x="95819" y="517390"/>
                </a:lnTo>
                <a:lnTo>
                  <a:pt x="95240" y="508912"/>
                </a:lnTo>
                <a:close/>
              </a:path>
              <a:path w="6840220" h="4920615">
                <a:moveTo>
                  <a:pt x="5498363" y="461700"/>
                </a:moveTo>
                <a:lnTo>
                  <a:pt x="149209" y="461700"/>
                </a:lnTo>
                <a:lnTo>
                  <a:pt x="165744" y="485050"/>
                </a:lnTo>
                <a:lnTo>
                  <a:pt x="152588" y="498502"/>
                </a:lnTo>
                <a:lnTo>
                  <a:pt x="120895" y="505766"/>
                </a:lnTo>
                <a:lnTo>
                  <a:pt x="95240" y="508912"/>
                </a:lnTo>
                <a:lnTo>
                  <a:pt x="95819" y="517390"/>
                </a:lnTo>
                <a:lnTo>
                  <a:pt x="357353" y="517390"/>
                </a:lnTo>
                <a:lnTo>
                  <a:pt x="357401" y="516501"/>
                </a:lnTo>
                <a:lnTo>
                  <a:pt x="355127" y="512373"/>
                </a:lnTo>
                <a:lnTo>
                  <a:pt x="393875" y="511738"/>
                </a:lnTo>
                <a:lnTo>
                  <a:pt x="5576776" y="511738"/>
                </a:lnTo>
                <a:lnTo>
                  <a:pt x="5498363" y="461700"/>
                </a:lnTo>
                <a:close/>
              </a:path>
              <a:path w="6840220" h="4920615">
                <a:moveTo>
                  <a:pt x="218183" y="260786"/>
                </a:moveTo>
                <a:lnTo>
                  <a:pt x="169507" y="265958"/>
                </a:lnTo>
                <a:lnTo>
                  <a:pt x="120468" y="270318"/>
                </a:lnTo>
                <a:lnTo>
                  <a:pt x="71093" y="273924"/>
                </a:lnTo>
                <a:lnTo>
                  <a:pt x="21408" y="276834"/>
                </a:lnTo>
                <a:lnTo>
                  <a:pt x="0" y="277807"/>
                </a:lnTo>
                <a:lnTo>
                  <a:pt x="0" y="504324"/>
                </a:lnTo>
                <a:lnTo>
                  <a:pt x="75773" y="514656"/>
                </a:lnTo>
                <a:lnTo>
                  <a:pt x="81823" y="510557"/>
                </a:lnTo>
                <a:lnTo>
                  <a:pt x="95240" y="508912"/>
                </a:lnTo>
                <a:lnTo>
                  <a:pt x="94622" y="499857"/>
                </a:lnTo>
                <a:lnTo>
                  <a:pt x="94582" y="482558"/>
                </a:lnTo>
                <a:lnTo>
                  <a:pt x="108508" y="468753"/>
                </a:lnTo>
                <a:lnTo>
                  <a:pt x="149209" y="461700"/>
                </a:lnTo>
                <a:lnTo>
                  <a:pt x="5498363" y="461700"/>
                </a:lnTo>
                <a:lnTo>
                  <a:pt x="5420865" y="412246"/>
                </a:lnTo>
                <a:lnTo>
                  <a:pt x="5476752" y="400105"/>
                </a:lnTo>
                <a:lnTo>
                  <a:pt x="5533271" y="388881"/>
                </a:lnTo>
                <a:lnTo>
                  <a:pt x="5577272" y="372023"/>
                </a:lnTo>
                <a:lnTo>
                  <a:pt x="5595604" y="342980"/>
                </a:lnTo>
                <a:lnTo>
                  <a:pt x="5393451" y="330626"/>
                </a:lnTo>
                <a:lnTo>
                  <a:pt x="4969600" y="330626"/>
                </a:lnTo>
                <a:lnTo>
                  <a:pt x="4919689" y="329521"/>
                </a:lnTo>
                <a:lnTo>
                  <a:pt x="4862373" y="318560"/>
                </a:lnTo>
                <a:lnTo>
                  <a:pt x="4809723" y="300799"/>
                </a:lnTo>
                <a:lnTo>
                  <a:pt x="306604" y="300799"/>
                </a:lnTo>
                <a:lnTo>
                  <a:pt x="269663" y="289064"/>
                </a:lnTo>
                <a:lnTo>
                  <a:pt x="218183" y="260786"/>
                </a:lnTo>
                <a:close/>
              </a:path>
              <a:path w="6840220" h="4920615">
                <a:moveTo>
                  <a:pt x="5039510" y="315054"/>
                </a:moveTo>
                <a:lnTo>
                  <a:pt x="5014023" y="323543"/>
                </a:lnTo>
                <a:lnTo>
                  <a:pt x="4969600" y="330626"/>
                </a:lnTo>
                <a:lnTo>
                  <a:pt x="5393451" y="330626"/>
                </a:lnTo>
                <a:lnTo>
                  <a:pt x="5172291" y="317111"/>
                </a:lnTo>
                <a:lnTo>
                  <a:pt x="5065938" y="317111"/>
                </a:lnTo>
                <a:lnTo>
                  <a:pt x="5039510" y="315054"/>
                </a:lnTo>
                <a:close/>
              </a:path>
              <a:path w="6840220" h="4920615">
                <a:moveTo>
                  <a:pt x="5054877" y="309935"/>
                </a:moveTo>
                <a:lnTo>
                  <a:pt x="5039510" y="315054"/>
                </a:lnTo>
                <a:lnTo>
                  <a:pt x="5065938" y="317111"/>
                </a:lnTo>
                <a:lnTo>
                  <a:pt x="5077758" y="311333"/>
                </a:lnTo>
                <a:lnTo>
                  <a:pt x="5054877" y="309935"/>
                </a:lnTo>
                <a:close/>
              </a:path>
              <a:path w="6840220" h="4920615">
                <a:moveTo>
                  <a:pt x="5077758" y="311333"/>
                </a:moveTo>
                <a:lnTo>
                  <a:pt x="5065938" y="317111"/>
                </a:lnTo>
                <a:lnTo>
                  <a:pt x="5172291" y="317111"/>
                </a:lnTo>
                <a:lnTo>
                  <a:pt x="5077758" y="311333"/>
                </a:lnTo>
                <a:close/>
              </a:path>
              <a:path w="6840220" h="4920615">
                <a:moveTo>
                  <a:pt x="5111259" y="296079"/>
                </a:moveTo>
                <a:lnTo>
                  <a:pt x="4795733" y="296079"/>
                </a:lnTo>
                <a:lnTo>
                  <a:pt x="5039510" y="315054"/>
                </a:lnTo>
                <a:lnTo>
                  <a:pt x="5054877" y="309935"/>
                </a:lnTo>
                <a:lnTo>
                  <a:pt x="5080619" y="309935"/>
                </a:lnTo>
                <a:lnTo>
                  <a:pt x="5102611" y="299186"/>
                </a:lnTo>
                <a:lnTo>
                  <a:pt x="5111259" y="296079"/>
                </a:lnTo>
                <a:close/>
              </a:path>
              <a:path w="6840220" h="4920615">
                <a:moveTo>
                  <a:pt x="5080619" y="309935"/>
                </a:moveTo>
                <a:lnTo>
                  <a:pt x="5054877" y="309935"/>
                </a:lnTo>
                <a:lnTo>
                  <a:pt x="5077758" y="311333"/>
                </a:lnTo>
                <a:lnTo>
                  <a:pt x="5080619" y="309935"/>
                </a:lnTo>
                <a:close/>
              </a:path>
              <a:path w="6840220" h="4920615">
                <a:moveTo>
                  <a:pt x="500637" y="254159"/>
                </a:moveTo>
                <a:lnTo>
                  <a:pt x="408074" y="282948"/>
                </a:lnTo>
                <a:lnTo>
                  <a:pt x="346806" y="298068"/>
                </a:lnTo>
                <a:lnTo>
                  <a:pt x="306604" y="300799"/>
                </a:lnTo>
                <a:lnTo>
                  <a:pt x="4809723" y="300799"/>
                </a:lnTo>
                <a:lnTo>
                  <a:pt x="4795733" y="296079"/>
                </a:lnTo>
                <a:lnTo>
                  <a:pt x="5111259" y="296079"/>
                </a:lnTo>
                <a:lnTo>
                  <a:pt x="5143000" y="284678"/>
                </a:lnTo>
                <a:lnTo>
                  <a:pt x="5186812" y="273203"/>
                </a:lnTo>
                <a:lnTo>
                  <a:pt x="5233753" y="264379"/>
                </a:lnTo>
                <a:lnTo>
                  <a:pt x="5280797" y="258183"/>
                </a:lnTo>
                <a:lnTo>
                  <a:pt x="725535" y="258183"/>
                </a:lnTo>
                <a:lnTo>
                  <a:pt x="695615" y="257001"/>
                </a:lnTo>
                <a:lnTo>
                  <a:pt x="525714" y="257001"/>
                </a:lnTo>
                <a:lnTo>
                  <a:pt x="500637" y="254159"/>
                </a:lnTo>
                <a:close/>
              </a:path>
              <a:path w="6840220" h="4920615">
                <a:moveTo>
                  <a:pt x="5704406" y="162729"/>
                </a:moveTo>
                <a:lnTo>
                  <a:pt x="566189" y="162729"/>
                </a:lnTo>
                <a:lnTo>
                  <a:pt x="725535" y="258183"/>
                </a:lnTo>
                <a:lnTo>
                  <a:pt x="5280797" y="258183"/>
                </a:lnTo>
                <a:lnTo>
                  <a:pt x="5283529" y="257823"/>
                </a:lnTo>
                <a:lnTo>
                  <a:pt x="5335845" y="253153"/>
                </a:lnTo>
                <a:lnTo>
                  <a:pt x="5390408" y="249985"/>
                </a:lnTo>
                <a:lnTo>
                  <a:pt x="5446924" y="247939"/>
                </a:lnTo>
                <a:lnTo>
                  <a:pt x="5625246" y="244695"/>
                </a:lnTo>
                <a:lnTo>
                  <a:pt x="5627111" y="242765"/>
                </a:lnTo>
                <a:lnTo>
                  <a:pt x="917394" y="242765"/>
                </a:lnTo>
                <a:lnTo>
                  <a:pt x="911070" y="227868"/>
                </a:lnTo>
                <a:lnTo>
                  <a:pt x="907831" y="220413"/>
                </a:lnTo>
                <a:lnTo>
                  <a:pt x="5648697" y="220413"/>
                </a:lnTo>
                <a:lnTo>
                  <a:pt x="5704406" y="162729"/>
                </a:lnTo>
                <a:close/>
              </a:path>
              <a:path w="6840220" h="4920615">
                <a:moveTo>
                  <a:pt x="514487" y="249851"/>
                </a:moveTo>
                <a:lnTo>
                  <a:pt x="500637" y="254159"/>
                </a:lnTo>
                <a:lnTo>
                  <a:pt x="525714" y="257001"/>
                </a:lnTo>
                <a:lnTo>
                  <a:pt x="528555" y="250407"/>
                </a:lnTo>
                <a:lnTo>
                  <a:pt x="514487" y="249851"/>
                </a:lnTo>
                <a:close/>
              </a:path>
              <a:path w="6840220" h="4920615">
                <a:moveTo>
                  <a:pt x="528555" y="250407"/>
                </a:moveTo>
                <a:lnTo>
                  <a:pt x="525714" y="257001"/>
                </a:lnTo>
                <a:lnTo>
                  <a:pt x="695615" y="257001"/>
                </a:lnTo>
                <a:lnTo>
                  <a:pt x="528555" y="250407"/>
                </a:lnTo>
                <a:close/>
              </a:path>
              <a:path w="6840220" h="4920615">
                <a:moveTo>
                  <a:pt x="551061" y="197993"/>
                </a:moveTo>
                <a:lnTo>
                  <a:pt x="327025" y="197993"/>
                </a:lnTo>
                <a:lnTo>
                  <a:pt x="363375" y="211158"/>
                </a:lnTo>
                <a:lnTo>
                  <a:pt x="412900" y="244213"/>
                </a:lnTo>
                <a:lnTo>
                  <a:pt x="500637" y="254159"/>
                </a:lnTo>
                <a:lnTo>
                  <a:pt x="514487" y="249851"/>
                </a:lnTo>
                <a:lnTo>
                  <a:pt x="528795" y="249851"/>
                </a:lnTo>
                <a:lnTo>
                  <a:pt x="551061" y="197993"/>
                </a:lnTo>
                <a:close/>
              </a:path>
              <a:path w="6840220" h="4920615">
                <a:moveTo>
                  <a:pt x="528795" y="249851"/>
                </a:moveTo>
                <a:lnTo>
                  <a:pt x="514487" y="249851"/>
                </a:lnTo>
                <a:lnTo>
                  <a:pt x="528555" y="250407"/>
                </a:lnTo>
                <a:lnTo>
                  <a:pt x="528795" y="249851"/>
                </a:lnTo>
                <a:close/>
              </a:path>
              <a:path w="6840220" h="4920615">
                <a:moveTo>
                  <a:pt x="5648697" y="220413"/>
                </a:moveTo>
                <a:lnTo>
                  <a:pt x="907831" y="220413"/>
                </a:lnTo>
                <a:lnTo>
                  <a:pt x="929004" y="223713"/>
                </a:lnTo>
                <a:lnTo>
                  <a:pt x="939176" y="225626"/>
                </a:lnTo>
                <a:lnTo>
                  <a:pt x="948319" y="228185"/>
                </a:lnTo>
                <a:lnTo>
                  <a:pt x="954529" y="230370"/>
                </a:lnTo>
                <a:lnTo>
                  <a:pt x="953640" y="237012"/>
                </a:lnTo>
                <a:lnTo>
                  <a:pt x="955952" y="241647"/>
                </a:lnTo>
                <a:lnTo>
                  <a:pt x="917394" y="242765"/>
                </a:lnTo>
                <a:lnTo>
                  <a:pt x="5627111" y="242765"/>
                </a:lnTo>
                <a:lnTo>
                  <a:pt x="5648697" y="220413"/>
                </a:lnTo>
                <a:close/>
              </a:path>
              <a:path w="6840220" h="4920615">
                <a:moveTo>
                  <a:pt x="557815" y="182249"/>
                </a:moveTo>
                <a:lnTo>
                  <a:pt x="80261" y="182249"/>
                </a:lnTo>
                <a:lnTo>
                  <a:pt x="222425" y="223600"/>
                </a:lnTo>
                <a:lnTo>
                  <a:pt x="285994" y="202784"/>
                </a:lnTo>
                <a:lnTo>
                  <a:pt x="327025" y="197993"/>
                </a:lnTo>
                <a:lnTo>
                  <a:pt x="551061" y="197993"/>
                </a:lnTo>
                <a:lnTo>
                  <a:pt x="557815" y="182249"/>
                </a:lnTo>
                <a:close/>
              </a:path>
              <a:path w="6840220" h="4920615">
                <a:moveTo>
                  <a:pt x="0" y="603"/>
                </a:moveTo>
                <a:lnTo>
                  <a:pt x="0" y="199074"/>
                </a:lnTo>
                <a:lnTo>
                  <a:pt x="35781" y="194262"/>
                </a:lnTo>
                <a:lnTo>
                  <a:pt x="80261" y="182249"/>
                </a:lnTo>
                <a:lnTo>
                  <a:pt x="557815" y="182249"/>
                </a:lnTo>
                <a:lnTo>
                  <a:pt x="566189" y="162729"/>
                </a:lnTo>
                <a:lnTo>
                  <a:pt x="5704406" y="162729"/>
                </a:lnTo>
                <a:lnTo>
                  <a:pt x="5716978" y="149712"/>
                </a:lnTo>
                <a:lnTo>
                  <a:pt x="5753365" y="135757"/>
                </a:lnTo>
                <a:lnTo>
                  <a:pt x="5800637" y="124798"/>
                </a:lnTo>
                <a:lnTo>
                  <a:pt x="5852014" y="113757"/>
                </a:lnTo>
                <a:lnTo>
                  <a:pt x="5900713" y="99556"/>
                </a:lnTo>
                <a:lnTo>
                  <a:pt x="5939953" y="79120"/>
                </a:lnTo>
                <a:lnTo>
                  <a:pt x="5962952" y="49369"/>
                </a:lnTo>
                <a:lnTo>
                  <a:pt x="5930420" y="42825"/>
                </a:lnTo>
                <a:lnTo>
                  <a:pt x="5897522" y="35780"/>
                </a:lnTo>
                <a:lnTo>
                  <a:pt x="5864975" y="30031"/>
                </a:lnTo>
                <a:lnTo>
                  <a:pt x="5833501" y="27373"/>
                </a:lnTo>
                <a:lnTo>
                  <a:pt x="5254520" y="23392"/>
                </a:lnTo>
                <a:lnTo>
                  <a:pt x="4383547" y="5910"/>
                </a:lnTo>
                <a:lnTo>
                  <a:pt x="1444121" y="5622"/>
                </a:lnTo>
                <a:lnTo>
                  <a:pt x="0" y="603"/>
                </a:lnTo>
                <a:close/>
              </a:path>
              <a:path w="6840220" h="4920615">
                <a:moveTo>
                  <a:pt x="2407129" y="0"/>
                </a:moveTo>
                <a:lnTo>
                  <a:pt x="1444121" y="5622"/>
                </a:lnTo>
                <a:lnTo>
                  <a:pt x="4354487" y="5622"/>
                </a:lnTo>
                <a:lnTo>
                  <a:pt x="2407129" y="0"/>
                </a:lnTo>
                <a:close/>
              </a:path>
            </a:pathLst>
          </a:custGeom>
          <a:solidFill>
            <a:srgbClr val="FFE79F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9F2125-C93F-7840-10B1-8F87D1A6B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814" y="123083"/>
            <a:ext cx="8842016" cy="661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86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14" name="object 3"/>
          <p:cNvSpPr/>
          <p:nvPr/>
        </p:nvSpPr>
        <p:spPr>
          <a:xfrm>
            <a:off x="1" y="3350451"/>
            <a:ext cx="12191999" cy="3535771"/>
          </a:xfrm>
          <a:custGeom>
            <a:avLst/>
            <a:gdLst/>
            <a:ahLst/>
            <a:cxnLst/>
            <a:rect l="l" t="t" r="r" b="b"/>
            <a:pathLst>
              <a:path w="6840220" h="4920615">
                <a:moveTo>
                  <a:pt x="0" y="525009"/>
                </a:moveTo>
                <a:lnTo>
                  <a:pt x="0" y="4920459"/>
                </a:lnTo>
                <a:lnTo>
                  <a:pt x="6840004" y="4920459"/>
                </a:lnTo>
                <a:lnTo>
                  <a:pt x="6840004" y="612231"/>
                </a:lnTo>
                <a:lnTo>
                  <a:pt x="6374883" y="599141"/>
                </a:lnTo>
                <a:lnTo>
                  <a:pt x="6177620" y="595840"/>
                </a:lnTo>
                <a:lnTo>
                  <a:pt x="6078730" y="592776"/>
                </a:lnTo>
                <a:lnTo>
                  <a:pt x="6029301" y="590564"/>
                </a:lnTo>
                <a:lnTo>
                  <a:pt x="5979866" y="587806"/>
                </a:lnTo>
                <a:lnTo>
                  <a:pt x="5930414" y="584434"/>
                </a:lnTo>
                <a:lnTo>
                  <a:pt x="5880933" y="580379"/>
                </a:lnTo>
                <a:lnTo>
                  <a:pt x="5831411" y="575572"/>
                </a:lnTo>
                <a:lnTo>
                  <a:pt x="5781836" y="569943"/>
                </a:lnTo>
                <a:lnTo>
                  <a:pt x="5777769" y="569409"/>
                </a:lnTo>
                <a:lnTo>
                  <a:pt x="5576847" y="569409"/>
                </a:lnTo>
                <a:lnTo>
                  <a:pt x="5557958" y="568837"/>
                </a:lnTo>
                <a:lnTo>
                  <a:pt x="5527324" y="564219"/>
                </a:lnTo>
                <a:lnTo>
                  <a:pt x="5426670" y="547438"/>
                </a:lnTo>
                <a:lnTo>
                  <a:pt x="5397954" y="542790"/>
                </a:lnTo>
                <a:lnTo>
                  <a:pt x="5625419" y="542790"/>
                </a:lnTo>
                <a:lnTo>
                  <a:pt x="5607738" y="531499"/>
                </a:lnTo>
                <a:lnTo>
                  <a:pt x="402066" y="531499"/>
                </a:lnTo>
                <a:lnTo>
                  <a:pt x="381640" y="528418"/>
                </a:lnTo>
                <a:lnTo>
                  <a:pt x="371718" y="526640"/>
                </a:lnTo>
                <a:lnTo>
                  <a:pt x="367059" y="525454"/>
                </a:lnTo>
                <a:lnTo>
                  <a:pt x="53858" y="525454"/>
                </a:lnTo>
                <a:lnTo>
                  <a:pt x="0" y="525009"/>
                </a:lnTo>
                <a:close/>
              </a:path>
              <a:path w="6840220" h="4920615">
                <a:moveTo>
                  <a:pt x="5619833" y="553687"/>
                </a:moveTo>
                <a:lnTo>
                  <a:pt x="5606614" y="560524"/>
                </a:lnTo>
                <a:lnTo>
                  <a:pt x="5592783" y="566156"/>
                </a:lnTo>
                <a:lnTo>
                  <a:pt x="5576847" y="569409"/>
                </a:lnTo>
                <a:lnTo>
                  <a:pt x="5777769" y="569409"/>
                </a:lnTo>
                <a:lnTo>
                  <a:pt x="5732196" y="563424"/>
                </a:lnTo>
                <a:lnTo>
                  <a:pt x="5682480" y="555945"/>
                </a:lnTo>
                <a:lnTo>
                  <a:pt x="5676320" y="554893"/>
                </a:lnTo>
                <a:lnTo>
                  <a:pt x="5644372" y="554893"/>
                </a:lnTo>
                <a:lnTo>
                  <a:pt x="5619833" y="553687"/>
                </a:lnTo>
                <a:close/>
              </a:path>
              <a:path w="6840220" h="4920615">
                <a:moveTo>
                  <a:pt x="5632676" y="547438"/>
                </a:moveTo>
                <a:lnTo>
                  <a:pt x="5619833" y="553687"/>
                </a:lnTo>
                <a:lnTo>
                  <a:pt x="5644372" y="554893"/>
                </a:lnTo>
                <a:lnTo>
                  <a:pt x="5632676" y="547438"/>
                </a:lnTo>
                <a:close/>
              </a:path>
              <a:path w="6840220" h="4920615">
                <a:moveTo>
                  <a:pt x="5632706" y="547443"/>
                </a:moveTo>
                <a:lnTo>
                  <a:pt x="5644372" y="554893"/>
                </a:lnTo>
                <a:lnTo>
                  <a:pt x="5676320" y="554893"/>
                </a:lnTo>
                <a:lnTo>
                  <a:pt x="5632706" y="547443"/>
                </a:lnTo>
                <a:close/>
              </a:path>
              <a:path w="6840220" h="4920615">
                <a:moveTo>
                  <a:pt x="5625419" y="542790"/>
                </a:moveTo>
                <a:lnTo>
                  <a:pt x="5397954" y="542790"/>
                </a:lnTo>
                <a:lnTo>
                  <a:pt x="5619833" y="553687"/>
                </a:lnTo>
                <a:lnTo>
                  <a:pt x="5632698" y="547438"/>
                </a:lnTo>
                <a:lnTo>
                  <a:pt x="5625419" y="542790"/>
                </a:lnTo>
                <a:close/>
              </a:path>
              <a:path w="6840220" h="4920615">
                <a:moveTo>
                  <a:pt x="5632698" y="547438"/>
                </a:moveTo>
                <a:close/>
              </a:path>
              <a:path w="6840220" h="4920615">
                <a:moveTo>
                  <a:pt x="5576776" y="511738"/>
                </a:moveTo>
                <a:lnTo>
                  <a:pt x="393875" y="511738"/>
                </a:lnTo>
                <a:lnTo>
                  <a:pt x="399418" y="525009"/>
                </a:lnTo>
                <a:lnTo>
                  <a:pt x="402066" y="531499"/>
                </a:lnTo>
                <a:lnTo>
                  <a:pt x="5607738" y="531499"/>
                </a:lnTo>
                <a:lnTo>
                  <a:pt x="5576776" y="511738"/>
                </a:lnTo>
                <a:close/>
              </a:path>
              <a:path w="6840220" h="4920615">
                <a:moveTo>
                  <a:pt x="75773" y="514656"/>
                </a:moveTo>
                <a:lnTo>
                  <a:pt x="75153" y="515076"/>
                </a:lnTo>
                <a:lnTo>
                  <a:pt x="68650" y="519982"/>
                </a:lnTo>
                <a:lnTo>
                  <a:pt x="61742" y="523900"/>
                </a:lnTo>
                <a:lnTo>
                  <a:pt x="53858" y="525454"/>
                </a:lnTo>
                <a:lnTo>
                  <a:pt x="367059" y="525454"/>
                </a:lnTo>
                <a:lnTo>
                  <a:pt x="362519" y="524298"/>
                </a:lnTo>
                <a:lnTo>
                  <a:pt x="357070" y="522622"/>
                </a:lnTo>
                <a:lnTo>
                  <a:pt x="357353" y="517390"/>
                </a:lnTo>
                <a:lnTo>
                  <a:pt x="95819" y="517390"/>
                </a:lnTo>
                <a:lnTo>
                  <a:pt x="75773" y="514656"/>
                </a:lnTo>
                <a:close/>
              </a:path>
              <a:path w="6840220" h="4920615">
                <a:moveTo>
                  <a:pt x="95240" y="508912"/>
                </a:moveTo>
                <a:lnTo>
                  <a:pt x="81823" y="510557"/>
                </a:lnTo>
                <a:lnTo>
                  <a:pt x="75773" y="514656"/>
                </a:lnTo>
                <a:lnTo>
                  <a:pt x="95819" y="517390"/>
                </a:lnTo>
                <a:lnTo>
                  <a:pt x="95240" y="508912"/>
                </a:lnTo>
                <a:close/>
              </a:path>
              <a:path w="6840220" h="4920615">
                <a:moveTo>
                  <a:pt x="5498363" y="461700"/>
                </a:moveTo>
                <a:lnTo>
                  <a:pt x="149209" y="461700"/>
                </a:lnTo>
                <a:lnTo>
                  <a:pt x="165744" y="485050"/>
                </a:lnTo>
                <a:lnTo>
                  <a:pt x="152588" y="498502"/>
                </a:lnTo>
                <a:lnTo>
                  <a:pt x="120895" y="505766"/>
                </a:lnTo>
                <a:lnTo>
                  <a:pt x="95240" y="508912"/>
                </a:lnTo>
                <a:lnTo>
                  <a:pt x="95819" y="517390"/>
                </a:lnTo>
                <a:lnTo>
                  <a:pt x="357353" y="517390"/>
                </a:lnTo>
                <a:lnTo>
                  <a:pt x="357401" y="516501"/>
                </a:lnTo>
                <a:lnTo>
                  <a:pt x="355127" y="512373"/>
                </a:lnTo>
                <a:lnTo>
                  <a:pt x="393875" y="511738"/>
                </a:lnTo>
                <a:lnTo>
                  <a:pt x="5576776" y="511738"/>
                </a:lnTo>
                <a:lnTo>
                  <a:pt x="5498363" y="461700"/>
                </a:lnTo>
                <a:close/>
              </a:path>
              <a:path w="6840220" h="4920615">
                <a:moveTo>
                  <a:pt x="218183" y="260786"/>
                </a:moveTo>
                <a:lnTo>
                  <a:pt x="169507" y="265958"/>
                </a:lnTo>
                <a:lnTo>
                  <a:pt x="120468" y="270318"/>
                </a:lnTo>
                <a:lnTo>
                  <a:pt x="71093" y="273924"/>
                </a:lnTo>
                <a:lnTo>
                  <a:pt x="21408" y="276834"/>
                </a:lnTo>
                <a:lnTo>
                  <a:pt x="0" y="277807"/>
                </a:lnTo>
                <a:lnTo>
                  <a:pt x="0" y="504324"/>
                </a:lnTo>
                <a:lnTo>
                  <a:pt x="75773" y="514656"/>
                </a:lnTo>
                <a:lnTo>
                  <a:pt x="81823" y="510557"/>
                </a:lnTo>
                <a:lnTo>
                  <a:pt x="95240" y="508912"/>
                </a:lnTo>
                <a:lnTo>
                  <a:pt x="94622" y="499857"/>
                </a:lnTo>
                <a:lnTo>
                  <a:pt x="94582" y="482558"/>
                </a:lnTo>
                <a:lnTo>
                  <a:pt x="108508" y="468753"/>
                </a:lnTo>
                <a:lnTo>
                  <a:pt x="149209" y="461700"/>
                </a:lnTo>
                <a:lnTo>
                  <a:pt x="5498363" y="461700"/>
                </a:lnTo>
                <a:lnTo>
                  <a:pt x="5420865" y="412246"/>
                </a:lnTo>
                <a:lnTo>
                  <a:pt x="5476752" y="400105"/>
                </a:lnTo>
                <a:lnTo>
                  <a:pt x="5533271" y="388881"/>
                </a:lnTo>
                <a:lnTo>
                  <a:pt x="5577272" y="372023"/>
                </a:lnTo>
                <a:lnTo>
                  <a:pt x="5595604" y="342980"/>
                </a:lnTo>
                <a:lnTo>
                  <a:pt x="5393451" y="330626"/>
                </a:lnTo>
                <a:lnTo>
                  <a:pt x="4969600" y="330626"/>
                </a:lnTo>
                <a:lnTo>
                  <a:pt x="4919689" y="329521"/>
                </a:lnTo>
                <a:lnTo>
                  <a:pt x="4862373" y="318560"/>
                </a:lnTo>
                <a:lnTo>
                  <a:pt x="4809723" y="300799"/>
                </a:lnTo>
                <a:lnTo>
                  <a:pt x="306604" y="300799"/>
                </a:lnTo>
                <a:lnTo>
                  <a:pt x="269663" y="289064"/>
                </a:lnTo>
                <a:lnTo>
                  <a:pt x="218183" y="260786"/>
                </a:lnTo>
                <a:close/>
              </a:path>
              <a:path w="6840220" h="4920615">
                <a:moveTo>
                  <a:pt x="5039510" y="315054"/>
                </a:moveTo>
                <a:lnTo>
                  <a:pt x="5014023" y="323543"/>
                </a:lnTo>
                <a:lnTo>
                  <a:pt x="4969600" y="330626"/>
                </a:lnTo>
                <a:lnTo>
                  <a:pt x="5393451" y="330626"/>
                </a:lnTo>
                <a:lnTo>
                  <a:pt x="5172291" y="317111"/>
                </a:lnTo>
                <a:lnTo>
                  <a:pt x="5065938" y="317111"/>
                </a:lnTo>
                <a:lnTo>
                  <a:pt x="5039510" y="315054"/>
                </a:lnTo>
                <a:close/>
              </a:path>
              <a:path w="6840220" h="4920615">
                <a:moveTo>
                  <a:pt x="5054877" y="309935"/>
                </a:moveTo>
                <a:lnTo>
                  <a:pt x="5039510" y="315054"/>
                </a:lnTo>
                <a:lnTo>
                  <a:pt x="5065938" y="317111"/>
                </a:lnTo>
                <a:lnTo>
                  <a:pt x="5077758" y="311333"/>
                </a:lnTo>
                <a:lnTo>
                  <a:pt x="5054877" y="309935"/>
                </a:lnTo>
                <a:close/>
              </a:path>
              <a:path w="6840220" h="4920615">
                <a:moveTo>
                  <a:pt x="5077758" y="311333"/>
                </a:moveTo>
                <a:lnTo>
                  <a:pt x="5065938" y="317111"/>
                </a:lnTo>
                <a:lnTo>
                  <a:pt x="5172291" y="317111"/>
                </a:lnTo>
                <a:lnTo>
                  <a:pt x="5077758" y="311333"/>
                </a:lnTo>
                <a:close/>
              </a:path>
              <a:path w="6840220" h="4920615">
                <a:moveTo>
                  <a:pt x="5111259" y="296079"/>
                </a:moveTo>
                <a:lnTo>
                  <a:pt x="4795733" y="296079"/>
                </a:lnTo>
                <a:lnTo>
                  <a:pt x="5039510" y="315054"/>
                </a:lnTo>
                <a:lnTo>
                  <a:pt x="5054877" y="309935"/>
                </a:lnTo>
                <a:lnTo>
                  <a:pt x="5080619" y="309935"/>
                </a:lnTo>
                <a:lnTo>
                  <a:pt x="5102611" y="299186"/>
                </a:lnTo>
                <a:lnTo>
                  <a:pt x="5111259" y="296079"/>
                </a:lnTo>
                <a:close/>
              </a:path>
              <a:path w="6840220" h="4920615">
                <a:moveTo>
                  <a:pt x="5080619" y="309935"/>
                </a:moveTo>
                <a:lnTo>
                  <a:pt x="5054877" y="309935"/>
                </a:lnTo>
                <a:lnTo>
                  <a:pt x="5077758" y="311333"/>
                </a:lnTo>
                <a:lnTo>
                  <a:pt x="5080619" y="309935"/>
                </a:lnTo>
                <a:close/>
              </a:path>
              <a:path w="6840220" h="4920615">
                <a:moveTo>
                  <a:pt x="500637" y="254159"/>
                </a:moveTo>
                <a:lnTo>
                  <a:pt x="408074" y="282948"/>
                </a:lnTo>
                <a:lnTo>
                  <a:pt x="346806" y="298068"/>
                </a:lnTo>
                <a:lnTo>
                  <a:pt x="306604" y="300799"/>
                </a:lnTo>
                <a:lnTo>
                  <a:pt x="4809723" y="300799"/>
                </a:lnTo>
                <a:lnTo>
                  <a:pt x="4795733" y="296079"/>
                </a:lnTo>
                <a:lnTo>
                  <a:pt x="5111259" y="296079"/>
                </a:lnTo>
                <a:lnTo>
                  <a:pt x="5143000" y="284678"/>
                </a:lnTo>
                <a:lnTo>
                  <a:pt x="5186812" y="273203"/>
                </a:lnTo>
                <a:lnTo>
                  <a:pt x="5233753" y="264379"/>
                </a:lnTo>
                <a:lnTo>
                  <a:pt x="5280797" y="258183"/>
                </a:lnTo>
                <a:lnTo>
                  <a:pt x="725535" y="258183"/>
                </a:lnTo>
                <a:lnTo>
                  <a:pt x="695615" y="257001"/>
                </a:lnTo>
                <a:lnTo>
                  <a:pt x="525714" y="257001"/>
                </a:lnTo>
                <a:lnTo>
                  <a:pt x="500637" y="254159"/>
                </a:lnTo>
                <a:close/>
              </a:path>
              <a:path w="6840220" h="4920615">
                <a:moveTo>
                  <a:pt x="5704406" y="162729"/>
                </a:moveTo>
                <a:lnTo>
                  <a:pt x="566189" y="162729"/>
                </a:lnTo>
                <a:lnTo>
                  <a:pt x="725535" y="258183"/>
                </a:lnTo>
                <a:lnTo>
                  <a:pt x="5280797" y="258183"/>
                </a:lnTo>
                <a:lnTo>
                  <a:pt x="5283529" y="257823"/>
                </a:lnTo>
                <a:lnTo>
                  <a:pt x="5335845" y="253153"/>
                </a:lnTo>
                <a:lnTo>
                  <a:pt x="5390408" y="249985"/>
                </a:lnTo>
                <a:lnTo>
                  <a:pt x="5446924" y="247939"/>
                </a:lnTo>
                <a:lnTo>
                  <a:pt x="5625246" y="244695"/>
                </a:lnTo>
                <a:lnTo>
                  <a:pt x="5627111" y="242765"/>
                </a:lnTo>
                <a:lnTo>
                  <a:pt x="917394" y="242765"/>
                </a:lnTo>
                <a:lnTo>
                  <a:pt x="911070" y="227868"/>
                </a:lnTo>
                <a:lnTo>
                  <a:pt x="907831" y="220413"/>
                </a:lnTo>
                <a:lnTo>
                  <a:pt x="5648697" y="220413"/>
                </a:lnTo>
                <a:lnTo>
                  <a:pt x="5704406" y="162729"/>
                </a:lnTo>
                <a:close/>
              </a:path>
              <a:path w="6840220" h="4920615">
                <a:moveTo>
                  <a:pt x="514487" y="249851"/>
                </a:moveTo>
                <a:lnTo>
                  <a:pt x="500637" y="254159"/>
                </a:lnTo>
                <a:lnTo>
                  <a:pt x="525714" y="257001"/>
                </a:lnTo>
                <a:lnTo>
                  <a:pt x="528555" y="250407"/>
                </a:lnTo>
                <a:lnTo>
                  <a:pt x="514487" y="249851"/>
                </a:lnTo>
                <a:close/>
              </a:path>
              <a:path w="6840220" h="4920615">
                <a:moveTo>
                  <a:pt x="528555" y="250407"/>
                </a:moveTo>
                <a:lnTo>
                  <a:pt x="525714" y="257001"/>
                </a:lnTo>
                <a:lnTo>
                  <a:pt x="695615" y="257001"/>
                </a:lnTo>
                <a:lnTo>
                  <a:pt x="528555" y="250407"/>
                </a:lnTo>
                <a:close/>
              </a:path>
              <a:path w="6840220" h="4920615">
                <a:moveTo>
                  <a:pt x="551061" y="197993"/>
                </a:moveTo>
                <a:lnTo>
                  <a:pt x="327025" y="197993"/>
                </a:lnTo>
                <a:lnTo>
                  <a:pt x="363375" y="211158"/>
                </a:lnTo>
                <a:lnTo>
                  <a:pt x="412900" y="244213"/>
                </a:lnTo>
                <a:lnTo>
                  <a:pt x="500637" y="254159"/>
                </a:lnTo>
                <a:lnTo>
                  <a:pt x="514487" y="249851"/>
                </a:lnTo>
                <a:lnTo>
                  <a:pt x="528795" y="249851"/>
                </a:lnTo>
                <a:lnTo>
                  <a:pt x="551061" y="197993"/>
                </a:lnTo>
                <a:close/>
              </a:path>
              <a:path w="6840220" h="4920615">
                <a:moveTo>
                  <a:pt x="528795" y="249851"/>
                </a:moveTo>
                <a:lnTo>
                  <a:pt x="514487" y="249851"/>
                </a:lnTo>
                <a:lnTo>
                  <a:pt x="528555" y="250407"/>
                </a:lnTo>
                <a:lnTo>
                  <a:pt x="528795" y="249851"/>
                </a:lnTo>
                <a:close/>
              </a:path>
              <a:path w="6840220" h="4920615">
                <a:moveTo>
                  <a:pt x="5648697" y="220413"/>
                </a:moveTo>
                <a:lnTo>
                  <a:pt x="907831" y="220413"/>
                </a:lnTo>
                <a:lnTo>
                  <a:pt x="929004" y="223713"/>
                </a:lnTo>
                <a:lnTo>
                  <a:pt x="939176" y="225626"/>
                </a:lnTo>
                <a:lnTo>
                  <a:pt x="948319" y="228185"/>
                </a:lnTo>
                <a:lnTo>
                  <a:pt x="954529" y="230370"/>
                </a:lnTo>
                <a:lnTo>
                  <a:pt x="953640" y="237012"/>
                </a:lnTo>
                <a:lnTo>
                  <a:pt x="955952" y="241647"/>
                </a:lnTo>
                <a:lnTo>
                  <a:pt x="917394" y="242765"/>
                </a:lnTo>
                <a:lnTo>
                  <a:pt x="5627111" y="242765"/>
                </a:lnTo>
                <a:lnTo>
                  <a:pt x="5648697" y="220413"/>
                </a:lnTo>
                <a:close/>
              </a:path>
              <a:path w="6840220" h="4920615">
                <a:moveTo>
                  <a:pt x="557815" y="182249"/>
                </a:moveTo>
                <a:lnTo>
                  <a:pt x="80261" y="182249"/>
                </a:lnTo>
                <a:lnTo>
                  <a:pt x="222425" y="223600"/>
                </a:lnTo>
                <a:lnTo>
                  <a:pt x="285994" y="202784"/>
                </a:lnTo>
                <a:lnTo>
                  <a:pt x="327025" y="197993"/>
                </a:lnTo>
                <a:lnTo>
                  <a:pt x="551061" y="197993"/>
                </a:lnTo>
                <a:lnTo>
                  <a:pt x="557815" y="182249"/>
                </a:lnTo>
                <a:close/>
              </a:path>
              <a:path w="6840220" h="4920615">
                <a:moveTo>
                  <a:pt x="0" y="603"/>
                </a:moveTo>
                <a:lnTo>
                  <a:pt x="0" y="199074"/>
                </a:lnTo>
                <a:lnTo>
                  <a:pt x="35781" y="194262"/>
                </a:lnTo>
                <a:lnTo>
                  <a:pt x="80261" y="182249"/>
                </a:lnTo>
                <a:lnTo>
                  <a:pt x="557815" y="182249"/>
                </a:lnTo>
                <a:lnTo>
                  <a:pt x="566189" y="162729"/>
                </a:lnTo>
                <a:lnTo>
                  <a:pt x="5704406" y="162729"/>
                </a:lnTo>
                <a:lnTo>
                  <a:pt x="5716978" y="149712"/>
                </a:lnTo>
                <a:lnTo>
                  <a:pt x="5753365" y="135757"/>
                </a:lnTo>
                <a:lnTo>
                  <a:pt x="5800637" y="124798"/>
                </a:lnTo>
                <a:lnTo>
                  <a:pt x="5852014" y="113757"/>
                </a:lnTo>
                <a:lnTo>
                  <a:pt x="5900713" y="99556"/>
                </a:lnTo>
                <a:lnTo>
                  <a:pt x="5939953" y="79120"/>
                </a:lnTo>
                <a:lnTo>
                  <a:pt x="5962952" y="49369"/>
                </a:lnTo>
                <a:lnTo>
                  <a:pt x="5930420" y="42825"/>
                </a:lnTo>
                <a:lnTo>
                  <a:pt x="5897522" y="35780"/>
                </a:lnTo>
                <a:lnTo>
                  <a:pt x="5864975" y="30031"/>
                </a:lnTo>
                <a:lnTo>
                  <a:pt x="5833501" y="27373"/>
                </a:lnTo>
                <a:lnTo>
                  <a:pt x="5254520" y="23392"/>
                </a:lnTo>
                <a:lnTo>
                  <a:pt x="4383547" y="5910"/>
                </a:lnTo>
                <a:lnTo>
                  <a:pt x="1444121" y="5622"/>
                </a:lnTo>
                <a:lnTo>
                  <a:pt x="0" y="603"/>
                </a:lnTo>
                <a:close/>
              </a:path>
              <a:path w="6840220" h="4920615">
                <a:moveTo>
                  <a:pt x="2407129" y="0"/>
                </a:moveTo>
                <a:lnTo>
                  <a:pt x="1444121" y="5622"/>
                </a:lnTo>
                <a:lnTo>
                  <a:pt x="4354487" y="5622"/>
                </a:lnTo>
                <a:lnTo>
                  <a:pt x="2407129" y="0"/>
                </a:lnTo>
                <a:close/>
              </a:path>
            </a:pathLst>
          </a:custGeom>
          <a:solidFill>
            <a:srgbClr val="FFE79F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753F03-E516-B067-16E9-932175DE6694}"/>
              </a:ext>
            </a:extLst>
          </p:cNvPr>
          <p:cNvSpPr txBox="1"/>
          <p:nvPr/>
        </p:nvSpPr>
        <p:spPr>
          <a:xfrm>
            <a:off x="2242952" y="982728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5A6305-27DD-10BA-C82B-B5A2DFCEC6BE}"/>
              </a:ext>
            </a:extLst>
          </p:cNvPr>
          <p:cNvSpPr txBox="1"/>
          <p:nvPr/>
        </p:nvSpPr>
        <p:spPr>
          <a:xfrm>
            <a:off x="2070654" y="1455648"/>
            <a:ext cx="92831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000000"/>
                </a:solidFill>
                <a:effectLst/>
                <a:latin typeface="Arial-BoldMT"/>
              </a:rPr>
              <a:t>Tìm hiểu về một số tượng đài anh hùng dân tộc Việt Nam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vi-VN" sz="2000" b="1" i="0" dirty="0">
                <a:solidFill>
                  <a:srgbClr val="000000"/>
                </a:solidFill>
                <a:effectLst/>
                <a:latin typeface="Arial-BoldMT"/>
              </a:rPr>
              <a:t>và trả lời câu hỏi.</a:t>
            </a:r>
            <a:r>
              <a:rPr lang="vi-VN" sz="2000" dirty="0"/>
              <a:t> </a:t>
            </a:r>
            <a:br>
              <a:rPr lang="vi-VN" sz="2000" dirty="0"/>
            </a:br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950248-AF88-9BD4-6C3A-9F8076486E0E}"/>
              </a:ext>
            </a:extLst>
          </p:cNvPr>
          <p:cNvSpPr txBox="1"/>
          <p:nvPr/>
        </p:nvSpPr>
        <p:spPr>
          <a:xfrm>
            <a:off x="1827465" y="2202260"/>
            <a:ext cx="8537070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0" i="0" dirty="0">
                <a:solidFill>
                  <a:srgbClr val="000000"/>
                </a:solidFill>
                <a:effectLst/>
                <a:latin typeface="ArialMT"/>
              </a:rPr>
              <a:t>– Tượng/ tượng đài thường được làm từ chất liệu gì?</a:t>
            </a:r>
            <a:br>
              <a:rPr lang="vi-VN" sz="2400" b="0" i="0" dirty="0">
                <a:solidFill>
                  <a:srgbClr val="000000"/>
                </a:solidFill>
                <a:effectLst/>
                <a:latin typeface="ArialMT"/>
              </a:rPr>
            </a:br>
            <a:r>
              <a:rPr lang="vi-VN" sz="2400" b="0" i="0" dirty="0">
                <a:solidFill>
                  <a:srgbClr val="000000"/>
                </a:solidFill>
                <a:effectLst/>
                <a:latin typeface="ArialMT"/>
              </a:rPr>
              <a:t>– Vẻ đẹp của tượng/ tượng đài được thể hiện như thế nào? (khối, dáng,…)</a:t>
            </a:r>
            <a:br>
              <a:rPr lang="vi-VN" sz="2400" b="0" i="0" dirty="0">
                <a:solidFill>
                  <a:srgbClr val="000000"/>
                </a:solidFill>
                <a:effectLst/>
                <a:latin typeface="ArialMT"/>
              </a:rPr>
            </a:br>
            <a:r>
              <a:rPr lang="vi-VN" sz="2400" b="0" i="0" dirty="0">
                <a:solidFill>
                  <a:srgbClr val="000000"/>
                </a:solidFill>
                <a:effectLst/>
                <a:latin typeface="ArialMT"/>
              </a:rPr>
              <a:t>– Tìm hiểu và ghi lại (3 – 5 dòng) tên, tuổi, thân thế, sự nghiệp của một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MT"/>
              </a:rPr>
              <a:t>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ArialMT"/>
              </a:rPr>
              <a:t>vị anh hùng dân tộc tại địa phương nơi em ở.</a:t>
            </a:r>
            <a:r>
              <a:rPr lang="vi-VN" sz="2400" dirty="0"/>
              <a:t> </a:t>
            </a:r>
            <a:br>
              <a:rPr lang="vi-VN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6467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14" name="object 3"/>
          <p:cNvSpPr/>
          <p:nvPr/>
        </p:nvSpPr>
        <p:spPr>
          <a:xfrm>
            <a:off x="1" y="3350451"/>
            <a:ext cx="12191999" cy="3535771"/>
          </a:xfrm>
          <a:custGeom>
            <a:avLst/>
            <a:gdLst/>
            <a:ahLst/>
            <a:cxnLst/>
            <a:rect l="l" t="t" r="r" b="b"/>
            <a:pathLst>
              <a:path w="6840220" h="4920615">
                <a:moveTo>
                  <a:pt x="0" y="525009"/>
                </a:moveTo>
                <a:lnTo>
                  <a:pt x="0" y="4920459"/>
                </a:lnTo>
                <a:lnTo>
                  <a:pt x="6840004" y="4920459"/>
                </a:lnTo>
                <a:lnTo>
                  <a:pt x="6840004" y="612231"/>
                </a:lnTo>
                <a:lnTo>
                  <a:pt x="6374883" y="599141"/>
                </a:lnTo>
                <a:lnTo>
                  <a:pt x="6177620" y="595840"/>
                </a:lnTo>
                <a:lnTo>
                  <a:pt x="6078730" y="592776"/>
                </a:lnTo>
                <a:lnTo>
                  <a:pt x="6029301" y="590564"/>
                </a:lnTo>
                <a:lnTo>
                  <a:pt x="5979866" y="587806"/>
                </a:lnTo>
                <a:lnTo>
                  <a:pt x="5930414" y="584434"/>
                </a:lnTo>
                <a:lnTo>
                  <a:pt x="5880933" y="580379"/>
                </a:lnTo>
                <a:lnTo>
                  <a:pt x="5831411" y="575572"/>
                </a:lnTo>
                <a:lnTo>
                  <a:pt x="5781836" y="569943"/>
                </a:lnTo>
                <a:lnTo>
                  <a:pt x="5777769" y="569409"/>
                </a:lnTo>
                <a:lnTo>
                  <a:pt x="5576847" y="569409"/>
                </a:lnTo>
                <a:lnTo>
                  <a:pt x="5557958" y="568837"/>
                </a:lnTo>
                <a:lnTo>
                  <a:pt x="5527324" y="564219"/>
                </a:lnTo>
                <a:lnTo>
                  <a:pt x="5426670" y="547438"/>
                </a:lnTo>
                <a:lnTo>
                  <a:pt x="5397954" y="542790"/>
                </a:lnTo>
                <a:lnTo>
                  <a:pt x="5625419" y="542790"/>
                </a:lnTo>
                <a:lnTo>
                  <a:pt x="5607738" y="531499"/>
                </a:lnTo>
                <a:lnTo>
                  <a:pt x="402066" y="531499"/>
                </a:lnTo>
                <a:lnTo>
                  <a:pt x="381640" y="528418"/>
                </a:lnTo>
                <a:lnTo>
                  <a:pt x="371718" y="526640"/>
                </a:lnTo>
                <a:lnTo>
                  <a:pt x="367059" y="525454"/>
                </a:lnTo>
                <a:lnTo>
                  <a:pt x="53858" y="525454"/>
                </a:lnTo>
                <a:lnTo>
                  <a:pt x="0" y="525009"/>
                </a:lnTo>
                <a:close/>
              </a:path>
              <a:path w="6840220" h="4920615">
                <a:moveTo>
                  <a:pt x="5619833" y="553687"/>
                </a:moveTo>
                <a:lnTo>
                  <a:pt x="5606614" y="560524"/>
                </a:lnTo>
                <a:lnTo>
                  <a:pt x="5592783" y="566156"/>
                </a:lnTo>
                <a:lnTo>
                  <a:pt x="5576847" y="569409"/>
                </a:lnTo>
                <a:lnTo>
                  <a:pt x="5777769" y="569409"/>
                </a:lnTo>
                <a:lnTo>
                  <a:pt x="5732196" y="563424"/>
                </a:lnTo>
                <a:lnTo>
                  <a:pt x="5682480" y="555945"/>
                </a:lnTo>
                <a:lnTo>
                  <a:pt x="5676320" y="554893"/>
                </a:lnTo>
                <a:lnTo>
                  <a:pt x="5644372" y="554893"/>
                </a:lnTo>
                <a:lnTo>
                  <a:pt x="5619833" y="553687"/>
                </a:lnTo>
                <a:close/>
              </a:path>
              <a:path w="6840220" h="4920615">
                <a:moveTo>
                  <a:pt x="5632676" y="547438"/>
                </a:moveTo>
                <a:lnTo>
                  <a:pt x="5619833" y="553687"/>
                </a:lnTo>
                <a:lnTo>
                  <a:pt x="5644372" y="554893"/>
                </a:lnTo>
                <a:lnTo>
                  <a:pt x="5632676" y="547438"/>
                </a:lnTo>
                <a:close/>
              </a:path>
              <a:path w="6840220" h="4920615">
                <a:moveTo>
                  <a:pt x="5632706" y="547443"/>
                </a:moveTo>
                <a:lnTo>
                  <a:pt x="5644372" y="554893"/>
                </a:lnTo>
                <a:lnTo>
                  <a:pt x="5676320" y="554893"/>
                </a:lnTo>
                <a:lnTo>
                  <a:pt x="5632706" y="547443"/>
                </a:lnTo>
                <a:close/>
              </a:path>
              <a:path w="6840220" h="4920615">
                <a:moveTo>
                  <a:pt x="5625419" y="542790"/>
                </a:moveTo>
                <a:lnTo>
                  <a:pt x="5397954" y="542790"/>
                </a:lnTo>
                <a:lnTo>
                  <a:pt x="5619833" y="553687"/>
                </a:lnTo>
                <a:lnTo>
                  <a:pt x="5632698" y="547438"/>
                </a:lnTo>
                <a:lnTo>
                  <a:pt x="5625419" y="542790"/>
                </a:lnTo>
                <a:close/>
              </a:path>
              <a:path w="6840220" h="4920615">
                <a:moveTo>
                  <a:pt x="5632698" y="547438"/>
                </a:moveTo>
                <a:close/>
              </a:path>
              <a:path w="6840220" h="4920615">
                <a:moveTo>
                  <a:pt x="5576776" y="511738"/>
                </a:moveTo>
                <a:lnTo>
                  <a:pt x="393875" y="511738"/>
                </a:lnTo>
                <a:lnTo>
                  <a:pt x="399418" y="525009"/>
                </a:lnTo>
                <a:lnTo>
                  <a:pt x="402066" y="531499"/>
                </a:lnTo>
                <a:lnTo>
                  <a:pt x="5607738" y="531499"/>
                </a:lnTo>
                <a:lnTo>
                  <a:pt x="5576776" y="511738"/>
                </a:lnTo>
                <a:close/>
              </a:path>
              <a:path w="6840220" h="4920615">
                <a:moveTo>
                  <a:pt x="75773" y="514656"/>
                </a:moveTo>
                <a:lnTo>
                  <a:pt x="75153" y="515076"/>
                </a:lnTo>
                <a:lnTo>
                  <a:pt x="68650" y="519982"/>
                </a:lnTo>
                <a:lnTo>
                  <a:pt x="61742" y="523900"/>
                </a:lnTo>
                <a:lnTo>
                  <a:pt x="53858" y="525454"/>
                </a:lnTo>
                <a:lnTo>
                  <a:pt x="367059" y="525454"/>
                </a:lnTo>
                <a:lnTo>
                  <a:pt x="362519" y="524298"/>
                </a:lnTo>
                <a:lnTo>
                  <a:pt x="357070" y="522622"/>
                </a:lnTo>
                <a:lnTo>
                  <a:pt x="357353" y="517390"/>
                </a:lnTo>
                <a:lnTo>
                  <a:pt x="95819" y="517390"/>
                </a:lnTo>
                <a:lnTo>
                  <a:pt x="75773" y="514656"/>
                </a:lnTo>
                <a:close/>
              </a:path>
              <a:path w="6840220" h="4920615">
                <a:moveTo>
                  <a:pt x="95240" y="508912"/>
                </a:moveTo>
                <a:lnTo>
                  <a:pt x="81823" y="510557"/>
                </a:lnTo>
                <a:lnTo>
                  <a:pt x="75773" y="514656"/>
                </a:lnTo>
                <a:lnTo>
                  <a:pt x="95819" y="517390"/>
                </a:lnTo>
                <a:lnTo>
                  <a:pt x="95240" y="508912"/>
                </a:lnTo>
                <a:close/>
              </a:path>
              <a:path w="6840220" h="4920615">
                <a:moveTo>
                  <a:pt x="5498363" y="461700"/>
                </a:moveTo>
                <a:lnTo>
                  <a:pt x="149209" y="461700"/>
                </a:lnTo>
                <a:lnTo>
                  <a:pt x="165744" y="485050"/>
                </a:lnTo>
                <a:lnTo>
                  <a:pt x="152588" y="498502"/>
                </a:lnTo>
                <a:lnTo>
                  <a:pt x="120895" y="505766"/>
                </a:lnTo>
                <a:lnTo>
                  <a:pt x="95240" y="508912"/>
                </a:lnTo>
                <a:lnTo>
                  <a:pt x="95819" y="517390"/>
                </a:lnTo>
                <a:lnTo>
                  <a:pt x="357353" y="517390"/>
                </a:lnTo>
                <a:lnTo>
                  <a:pt x="357401" y="516501"/>
                </a:lnTo>
                <a:lnTo>
                  <a:pt x="355127" y="512373"/>
                </a:lnTo>
                <a:lnTo>
                  <a:pt x="393875" y="511738"/>
                </a:lnTo>
                <a:lnTo>
                  <a:pt x="5576776" y="511738"/>
                </a:lnTo>
                <a:lnTo>
                  <a:pt x="5498363" y="461700"/>
                </a:lnTo>
                <a:close/>
              </a:path>
              <a:path w="6840220" h="4920615">
                <a:moveTo>
                  <a:pt x="218183" y="260786"/>
                </a:moveTo>
                <a:lnTo>
                  <a:pt x="169507" y="265958"/>
                </a:lnTo>
                <a:lnTo>
                  <a:pt x="120468" y="270318"/>
                </a:lnTo>
                <a:lnTo>
                  <a:pt x="71093" y="273924"/>
                </a:lnTo>
                <a:lnTo>
                  <a:pt x="21408" y="276834"/>
                </a:lnTo>
                <a:lnTo>
                  <a:pt x="0" y="277807"/>
                </a:lnTo>
                <a:lnTo>
                  <a:pt x="0" y="504324"/>
                </a:lnTo>
                <a:lnTo>
                  <a:pt x="75773" y="514656"/>
                </a:lnTo>
                <a:lnTo>
                  <a:pt x="81823" y="510557"/>
                </a:lnTo>
                <a:lnTo>
                  <a:pt x="95240" y="508912"/>
                </a:lnTo>
                <a:lnTo>
                  <a:pt x="94622" y="499857"/>
                </a:lnTo>
                <a:lnTo>
                  <a:pt x="94582" y="482558"/>
                </a:lnTo>
                <a:lnTo>
                  <a:pt x="108508" y="468753"/>
                </a:lnTo>
                <a:lnTo>
                  <a:pt x="149209" y="461700"/>
                </a:lnTo>
                <a:lnTo>
                  <a:pt x="5498363" y="461700"/>
                </a:lnTo>
                <a:lnTo>
                  <a:pt x="5420865" y="412246"/>
                </a:lnTo>
                <a:lnTo>
                  <a:pt x="5476752" y="400105"/>
                </a:lnTo>
                <a:lnTo>
                  <a:pt x="5533271" y="388881"/>
                </a:lnTo>
                <a:lnTo>
                  <a:pt x="5577272" y="372023"/>
                </a:lnTo>
                <a:lnTo>
                  <a:pt x="5595604" y="342980"/>
                </a:lnTo>
                <a:lnTo>
                  <a:pt x="5393451" y="330626"/>
                </a:lnTo>
                <a:lnTo>
                  <a:pt x="4969600" y="330626"/>
                </a:lnTo>
                <a:lnTo>
                  <a:pt x="4919689" y="329521"/>
                </a:lnTo>
                <a:lnTo>
                  <a:pt x="4862373" y="318560"/>
                </a:lnTo>
                <a:lnTo>
                  <a:pt x="4809723" y="300799"/>
                </a:lnTo>
                <a:lnTo>
                  <a:pt x="306604" y="300799"/>
                </a:lnTo>
                <a:lnTo>
                  <a:pt x="269663" y="289064"/>
                </a:lnTo>
                <a:lnTo>
                  <a:pt x="218183" y="260786"/>
                </a:lnTo>
                <a:close/>
              </a:path>
              <a:path w="6840220" h="4920615">
                <a:moveTo>
                  <a:pt x="5039510" y="315054"/>
                </a:moveTo>
                <a:lnTo>
                  <a:pt x="5014023" y="323543"/>
                </a:lnTo>
                <a:lnTo>
                  <a:pt x="4969600" y="330626"/>
                </a:lnTo>
                <a:lnTo>
                  <a:pt x="5393451" y="330626"/>
                </a:lnTo>
                <a:lnTo>
                  <a:pt x="5172291" y="317111"/>
                </a:lnTo>
                <a:lnTo>
                  <a:pt x="5065938" y="317111"/>
                </a:lnTo>
                <a:lnTo>
                  <a:pt x="5039510" y="315054"/>
                </a:lnTo>
                <a:close/>
              </a:path>
              <a:path w="6840220" h="4920615">
                <a:moveTo>
                  <a:pt x="5054877" y="309935"/>
                </a:moveTo>
                <a:lnTo>
                  <a:pt x="5039510" y="315054"/>
                </a:lnTo>
                <a:lnTo>
                  <a:pt x="5065938" y="317111"/>
                </a:lnTo>
                <a:lnTo>
                  <a:pt x="5077758" y="311333"/>
                </a:lnTo>
                <a:lnTo>
                  <a:pt x="5054877" y="309935"/>
                </a:lnTo>
                <a:close/>
              </a:path>
              <a:path w="6840220" h="4920615">
                <a:moveTo>
                  <a:pt x="5077758" y="311333"/>
                </a:moveTo>
                <a:lnTo>
                  <a:pt x="5065938" y="317111"/>
                </a:lnTo>
                <a:lnTo>
                  <a:pt x="5172291" y="317111"/>
                </a:lnTo>
                <a:lnTo>
                  <a:pt x="5077758" y="311333"/>
                </a:lnTo>
                <a:close/>
              </a:path>
              <a:path w="6840220" h="4920615">
                <a:moveTo>
                  <a:pt x="5111259" y="296079"/>
                </a:moveTo>
                <a:lnTo>
                  <a:pt x="4795733" y="296079"/>
                </a:lnTo>
                <a:lnTo>
                  <a:pt x="5039510" y="315054"/>
                </a:lnTo>
                <a:lnTo>
                  <a:pt x="5054877" y="309935"/>
                </a:lnTo>
                <a:lnTo>
                  <a:pt x="5080619" y="309935"/>
                </a:lnTo>
                <a:lnTo>
                  <a:pt x="5102611" y="299186"/>
                </a:lnTo>
                <a:lnTo>
                  <a:pt x="5111259" y="296079"/>
                </a:lnTo>
                <a:close/>
              </a:path>
              <a:path w="6840220" h="4920615">
                <a:moveTo>
                  <a:pt x="5080619" y="309935"/>
                </a:moveTo>
                <a:lnTo>
                  <a:pt x="5054877" y="309935"/>
                </a:lnTo>
                <a:lnTo>
                  <a:pt x="5077758" y="311333"/>
                </a:lnTo>
                <a:lnTo>
                  <a:pt x="5080619" y="309935"/>
                </a:lnTo>
                <a:close/>
              </a:path>
              <a:path w="6840220" h="4920615">
                <a:moveTo>
                  <a:pt x="500637" y="254159"/>
                </a:moveTo>
                <a:lnTo>
                  <a:pt x="408074" y="282948"/>
                </a:lnTo>
                <a:lnTo>
                  <a:pt x="346806" y="298068"/>
                </a:lnTo>
                <a:lnTo>
                  <a:pt x="306604" y="300799"/>
                </a:lnTo>
                <a:lnTo>
                  <a:pt x="4809723" y="300799"/>
                </a:lnTo>
                <a:lnTo>
                  <a:pt x="4795733" y="296079"/>
                </a:lnTo>
                <a:lnTo>
                  <a:pt x="5111259" y="296079"/>
                </a:lnTo>
                <a:lnTo>
                  <a:pt x="5143000" y="284678"/>
                </a:lnTo>
                <a:lnTo>
                  <a:pt x="5186812" y="273203"/>
                </a:lnTo>
                <a:lnTo>
                  <a:pt x="5233753" y="264379"/>
                </a:lnTo>
                <a:lnTo>
                  <a:pt x="5280797" y="258183"/>
                </a:lnTo>
                <a:lnTo>
                  <a:pt x="725535" y="258183"/>
                </a:lnTo>
                <a:lnTo>
                  <a:pt x="695615" y="257001"/>
                </a:lnTo>
                <a:lnTo>
                  <a:pt x="525714" y="257001"/>
                </a:lnTo>
                <a:lnTo>
                  <a:pt x="500637" y="254159"/>
                </a:lnTo>
                <a:close/>
              </a:path>
              <a:path w="6840220" h="4920615">
                <a:moveTo>
                  <a:pt x="5704406" y="162729"/>
                </a:moveTo>
                <a:lnTo>
                  <a:pt x="566189" y="162729"/>
                </a:lnTo>
                <a:lnTo>
                  <a:pt x="725535" y="258183"/>
                </a:lnTo>
                <a:lnTo>
                  <a:pt x="5280797" y="258183"/>
                </a:lnTo>
                <a:lnTo>
                  <a:pt x="5283529" y="257823"/>
                </a:lnTo>
                <a:lnTo>
                  <a:pt x="5335845" y="253153"/>
                </a:lnTo>
                <a:lnTo>
                  <a:pt x="5390408" y="249985"/>
                </a:lnTo>
                <a:lnTo>
                  <a:pt x="5446924" y="247939"/>
                </a:lnTo>
                <a:lnTo>
                  <a:pt x="5625246" y="244695"/>
                </a:lnTo>
                <a:lnTo>
                  <a:pt x="5627111" y="242765"/>
                </a:lnTo>
                <a:lnTo>
                  <a:pt x="917394" y="242765"/>
                </a:lnTo>
                <a:lnTo>
                  <a:pt x="911070" y="227868"/>
                </a:lnTo>
                <a:lnTo>
                  <a:pt x="907831" y="220413"/>
                </a:lnTo>
                <a:lnTo>
                  <a:pt x="5648697" y="220413"/>
                </a:lnTo>
                <a:lnTo>
                  <a:pt x="5704406" y="162729"/>
                </a:lnTo>
                <a:close/>
              </a:path>
              <a:path w="6840220" h="4920615">
                <a:moveTo>
                  <a:pt x="514487" y="249851"/>
                </a:moveTo>
                <a:lnTo>
                  <a:pt x="500637" y="254159"/>
                </a:lnTo>
                <a:lnTo>
                  <a:pt x="525714" y="257001"/>
                </a:lnTo>
                <a:lnTo>
                  <a:pt x="528555" y="250407"/>
                </a:lnTo>
                <a:lnTo>
                  <a:pt x="514487" y="249851"/>
                </a:lnTo>
                <a:close/>
              </a:path>
              <a:path w="6840220" h="4920615">
                <a:moveTo>
                  <a:pt x="528555" y="250407"/>
                </a:moveTo>
                <a:lnTo>
                  <a:pt x="525714" y="257001"/>
                </a:lnTo>
                <a:lnTo>
                  <a:pt x="695615" y="257001"/>
                </a:lnTo>
                <a:lnTo>
                  <a:pt x="528555" y="250407"/>
                </a:lnTo>
                <a:close/>
              </a:path>
              <a:path w="6840220" h="4920615">
                <a:moveTo>
                  <a:pt x="551061" y="197993"/>
                </a:moveTo>
                <a:lnTo>
                  <a:pt x="327025" y="197993"/>
                </a:lnTo>
                <a:lnTo>
                  <a:pt x="363375" y="211158"/>
                </a:lnTo>
                <a:lnTo>
                  <a:pt x="412900" y="244213"/>
                </a:lnTo>
                <a:lnTo>
                  <a:pt x="500637" y="254159"/>
                </a:lnTo>
                <a:lnTo>
                  <a:pt x="514487" y="249851"/>
                </a:lnTo>
                <a:lnTo>
                  <a:pt x="528795" y="249851"/>
                </a:lnTo>
                <a:lnTo>
                  <a:pt x="551061" y="197993"/>
                </a:lnTo>
                <a:close/>
              </a:path>
              <a:path w="6840220" h="4920615">
                <a:moveTo>
                  <a:pt x="528795" y="249851"/>
                </a:moveTo>
                <a:lnTo>
                  <a:pt x="514487" y="249851"/>
                </a:lnTo>
                <a:lnTo>
                  <a:pt x="528555" y="250407"/>
                </a:lnTo>
                <a:lnTo>
                  <a:pt x="528795" y="249851"/>
                </a:lnTo>
                <a:close/>
              </a:path>
              <a:path w="6840220" h="4920615">
                <a:moveTo>
                  <a:pt x="5648697" y="220413"/>
                </a:moveTo>
                <a:lnTo>
                  <a:pt x="907831" y="220413"/>
                </a:lnTo>
                <a:lnTo>
                  <a:pt x="929004" y="223713"/>
                </a:lnTo>
                <a:lnTo>
                  <a:pt x="939176" y="225626"/>
                </a:lnTo>
                <a:lnTo>
                  <a:pt x="948319" y="228185"/>
                </a:lnTo>
                <a:lnTo>
                  <a:pt x="954529" y="230370"/>
                </a:lnTo>
                <a:lnTo>
                  <a:pt x="953640" y="237012"/>
                </a:lnTo>
                <a:lnTo>
                  <a:pt x="955952" y="241647"/>
                </a:lnTo>
                <a:lnTo>
                  <a:pt x="917394" y="242765"/>
                </a:lnTo>
                <a:lnTo>
                  <a:pt x="5627111" y="242765"/>
                </a:lnTo>
                <a:lnTo>
                  <a:pt x="5648697" y="220413"/>
                </a:lnTo>
                <a:close/>
              </a:path>
              <a:path w="6840220" h="4920615">
                <a:moveTo>
                  <a:pt x="557815" y="182249"/>
                </a:moveTo>
                <a:lnTo>
                  <a:pt x="80261" y="182249"/>
                </a:lnTo>
                <a:lnTo>
                  <a:pt x="222425" y="223600"/>
                </a:lnTo>
                <a:lnTo>
                  <a:pt x="285994" y="202784"/>
                </a:lnTo>
                <a:lnTo>
                  <a:pt x="327025" y="197993"/>
                </a:lnTo>
                <a:lnTo>
                  <a:pt x="551061" y="197993"/>
                </a:lnTo>
                <a:lnTo>
                  <a:pt x="557815" y="182249"/>
                </a:lnTo>
                <a:close/>
              </a:path>
              <a:path w="6840220" h="4920615">
                <a:moveTo>
                  <a:pt x="0" y="603"/>
                </a:moveTo>
                <a:lnTo>
                  <a:pt x="0" y="199074"/>
                </a:lnTo>
                <a:lnTo>
                  <a:pt x="35781" y="194262"/>
                </a:lnTo>
                <a:lnTo>
                  <a:pt x="80261" y="182249"/>
                </a:lnTo>
                <a:lnTo>
                  <a:pt x="557815" y="182249"/>
                </a:lnTo>
                <a:lnTo>
                  <a:pt x="566189" y="162729"/>
                </a:lnTo>
                <a:lnTo>
                  <a:pt x="5704406" y="162729"/>
                </a:lnTo>
                <a:lnTo>
                  <a:pt x="5716978" y="149712"/>
                </a:lnTo>
                <a:lnTo>
                  <a:pt x="5753365" y="135757"/>
                </a:lnTo>
                <a:lnTo>
                  <a:pt x="5800637" y="124798"/>
                </a:lnTo>
                <a:lnTo>
                  <a:pt x="5852014" y="113757"/>
                </a:lnTo>
                <a:lnTo>
                  <a:pt x="5900713" y="99556"/>
                </a:lnTo>
                <a:lnTo>
                  <a:pt x="5939953" y="79120"/>
                </a:lnTo>
                <a:lnTo>
                  <a:pt x="5962952" y="49369"/>
                </a:lnTo>
                <a:lnTo>
                  <a:pt x="5930420" y="42825"/>
                </a:lnTo>
                <a:lnTo>
                  <a:pt x="5897522" y="35780"/>
                </a:lnTo>
                <a:lnTo>
                  <a:pt x="5864975" y="30031"/>
                </a:lnTo>
                <a:lnTo>
                  <a:pt x="5833501" y="27373"/>
                </a:lnTo>
                <a:lnTo>
                  <a:pt x="5254520" y="23392"/>
                </a:lnTo>
                <a:lnTo>
                  <a:pt x="4383547" y="5910"/>
                </a:lnTo>
                <a:lnTo>
                  <a:pt x="1444121" y="5622"/>
                </a:lnTo>
                <a:lnTo>
                  <a:pt x="0" y="603"/>
                </a:lnTo>
                <a:close/>
              </a:path>
              <a:path w="6840220" h="4920615">
                <a:moveTo>
                  <a:pt x="2407129" y="0"/>
                </a:moveTo>
                <a:lnTo>
                  <a:pt x="1444121" y="5622"/>
                </a:lnTo>
                <a:lnTo>
                  <a:pt x="4354487" y="5622"/>
                </a:lnTo>
                <a:lnTo>
                  <a:pt x="2407129" y="0"/>
                </a:lnTo>
                <a:close/>
              </a:path>
            </a:pathLst>
          </a:custGeom>
          <a:solidFill>
            <a:srgbClr val="FFE79F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908AC1-E452-CBD5-90A6-2671E570A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372" y="282260"/>
            <a:ext cx="7292009" cy="632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74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7" y="-11574"/>
            <a:ext cx="12192000" cy="6886222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0" y="4555400"/>
            <a:ext cx="12265269" cy="2299689"/>
          </a:xfrm>
          <a:custGeom>
            <a:avLst/>
            <a:gdLst/>
            <a:ahLst/>
            <a:cxnLst/>
            <a:rect l="l" t="t" r="r" b="b"/>
            <a:pathLst>
              <a:path w="6840220" h="3200400">
                <a:moveTo>
                  <a:pt x="78193" y="0"/>
                </a:moveTo>
                <a:lnTo>
                  <a:pt x="0" y="0"/>
                </a:lnTo>
                <a:lnTo>
                  <a:pt x="0" y="3200400"/>
                </a:lnTo>
                <a:lnTo>
                  <a:pt x="6840004" y="3200400"/>
                </a:lnTo>
                <a:lnTo>
                  <a:pt x="6840004" y="1346200"/>
                </a:lnTo>
                <a:lnTo>
                  <a:pt x="6818477" y="1346200"/>
                </a:lnTo>
                <a:lnTo>
                  <a:pt x="6768715" y="1333500"/>
                </a:lnTo>
                <a:lnTo>
                  <a:pt x="6719598" y="1333500"/>
                </a:lnTo>
                <a:lnTo>
                  <a:pt x="6670912" y="1320800"/>
                </a:lnTo>
                <a:lnTo>
                  <a:pt x="6622441" y="1320800"/>
                </a:lnTo>
                <a:lnTo>
                  <a:pt x="6375783" y="1257300"/>
                </a:lnTo>
                <a:lnTo>
                  <a:pt x="6324085" y="1244600"/>
                </a:lnTo>
                <a:lnTo>
                  <a:pt x="6271095" y="1219200"/>
                </a:lnTo>
                <a:lnTo>
                  <a:pt x="6773570" y="1206500"/>
                </a:lnTo>
                <a:lnTo>
                  <a:pt x="6735999" y="1181100"/>
                </a:lnTo>
                <a:lnTo>
                  <a:pt x="6686105" y="1168400"/>
                </a:lnTo>
                <a:lnTo>
                  <a:pt x="6632306" y="1155700"/>
                </a:lnTo>
                <a:lnTo>
                  <a:pt x="6583019" y="1155700"/>
                </a:lnTo>
                <a:lnTo>
                  <a:pt x="6532220" y="1143000"/>
                </a:lnTo>
                <a:lnTo>
                  <a:pt x="6478820" y="1130300"/>
                </a:lnTo>
                <a:lnTo>
                  <a:pt x="6368319" y="1130300"/>
                </a:lnTo>
                <a:lnTo>
                  <a:pt x="6313271" y="1117600"/>
                </a:lnTo>
                <a:lnTo>
                  <a:pt x="6226730" y="1117600"/>
                </a:lnTo>
                <a:lnTo>
                  <a:pt x="6184407" y="1104900"/>
                </a:lnTo>
                <a:lnTo>
                  <a:pt x="6146267" y="1092200"/>
                </a:lnTo>
                <a:lnTo>
                  <a:pt x="6114974" y="1066800"/>
                </a:lnTo>
                <a:lnTo>
                  <a:pt x="6661048" y="1066800"/>
                </a:lnTo>
                <a:lnTo>
                  <a:pt x="6709143" y="1016000"/>
                </a:lnTo>
                <a:lnTo>
                  <a:pt x="6604514" y="990600"/>
                </a:lnTo>
                <a:lnTo>
                  <a:pt x="6568706" y="977900"/>
                </a:lnTo>
                <a:lnTo>
                  <a:pt x="4585995" y="977900"/>
                </a:lnTo>
                <a:lnTo>
                  <a:pt x="4598289" y="952500"/>
                </a:lnTo>
                <a:lnTo>
                  <a:pt x="6645027" y="952500"/>
                </a:lnTo>
                <a:lnTo>
                  <a:pt x="6674650" y="939800"/>
                </a:lnTo>
                <a:lnTo>
                  <a:pt x="6676479" y="939800"/>
                </a:lnTo>
                <a:lnTo>
                  <a:pt x="6684353" y="927100"/>
                </a:lnTo>
                <a:lnTo>
                  <a:pt x="6601496" y="914400"/>
                </a:lnTo>
                <a:lnTo>
                  <a:pt x="3543902" y="914400"/>
                </a:lnTo>
                <a:lnTo>
                  <a:pt x="3496818" y="901700"/>
                </a:lnTo>
                <a:lnTo>
                  <a:pt x="3169953" y="901700"/>
                </a:lnTo>
                <a:lnTo>
                  <a:pt x="3161755" y="889000"/>
                </a:lnTo>
                <a:lnTo>
                  <a:pt x="3159772" y="889000"/>
                </a:lnTo>
                <a:lnTo>
                  <a:pt x="3163938" y="876300"/>
                </a:lnTo>
                <a:lnTo>
                  <a:pt x="3736925" y="876300"/>
                </a:lnTo>
                <a:lnTo>
                  <a:pt x="3788004" y="863600"/>
                </a:lnTo>
                <a:lnTo>
                  <a:pt x="6270068" y="863600"/>
                </a:lnTo>
                <a:lnTo>
                  <a:pt x="6187211" y="850900"/>
                </a:lnTo>
                <a:lnTo>
                  <a:pt x="6240546" y="838200"/>
                </a:lnTo>
                <a:lnTo>
                  <a:pt x="6344832" y="838200"/>
                </a:lnTo>
                <a:lnTo>
                  <a:pt x="6395938" y="825500"/>
                </a:lnTo>
                <a:lnTo>
                  <a:pt x="3892899" y="825500"/>
                </a:lnTo>
                <a:lnTo>
                  <a:pt x="3786492" y="800100"/>
                </a:lnTo>
                <a:lnTo>
                  <a:pt x="3838940" y="787400"/>
                </a:lnTo>
                <a:lnTo>
                  <a:pt x="6840004" y="787400"/>
                </a:lnTo>
                <a:lnTo>
                  <a:pt x="5914377" y="698500"/>
                </a:lnTo>
                <a:lnTo>
                  <a:pt x="3337967" y="698500"/>
                </a:lnTo>
                <a:lnTo>
                  <a:pt x="3288035" y="685800"/>
                </a:lnTo>
                <a:lnTo>
                  <a:pt x="3038859" y="685800"/>
                </a:lnTo>
                <a:lnTo>
                  <a:pt x="2989112" y="673100"/>
                </a:lnTo>
                <a:lnTo>
                  <a:pt x="2840031" y="673100"/>
                </a:lnTo>
                <a:lnTo>
                  <a:pt x="2790386" y="660400"/>
                </a:lnTo>
                <a:lnTo>
                  <a:pt x="2691162" y="660400"/>
                </a:lnTo>
                <a:lnTo>
                  <a:pt x="2641581" y="647700"/>
                </a:lnTo>
                <a:lnTo>
                  <a:pt x="2559337" y="647700"/>
                </a:lnTo>
                <a:lnTo>
                  <a:pt x="2466352" y="609600"/>
                </a:lnTo>
                <a:lnTo>
                  <a:pt x="2456726" y="609600"/>
                </a:lnTo>
                <a:lnTo>
                  <a:pt x="2455099" y="608419"/>
                </a:lnTo>
                <a:lnTo>
                  <a:pt x="2345245" y="596900"/>
                </a:lnTo>
                <a:lnTo>
                  <a:pt x="2386108" y="584200"/>
                </a:lnTo>
                <a:lnTo>
                  <a:pt x="3672968" y="584200"/>
                </a:lnTo>
                <a:lnTo>
                  <a:pt x="3671167" y="558800"/>
                </a:lnTo>
                <a:lnTo>
                  <a:pt x="3666534" y="533400"/>
                </a:lnTo>
                <a:lnTo>
                  <a:pt x="3673243" y="508000"/>
                </a:lnTo>
                <a:lnTo>
                  <a:pt x="3705466" y="495300"/>
                </a:lnTo>
                <a:lnTo>
                  <a:pt x="3813800" y="495300"/>
                </a:lnTo>
                <a:lnTo>
                  <a:pt x="3865791" y="482600"/>
                </a:lnTo>
                <a:lnTo>
                  <a:pt x="6363452" y="482600"/>
                </a:lnTo>
                <a:lnTo>
                  <a:pt x="6317190" y="469900"/>
                </a:lnTo>
                <a:lnTo>
                  <a:pt x="6270309" y="469900"/>
                </a:lnTo>
                <a:lnTo>
                  <a:pt x="6174254" y="444500"/>
                </a:lnTo>
                <a:lnTo>
                  <a:pt x="6074412" y="444500"/>
                </a:lnTo>
                <a:lnTo>
                  <a:pt x="6022798" y="431800"/>
                </a:lnTo>
                <a:lnTo>
                  <a:pt x="3089757" y="431800"/>
                </a:lnTo>
                <a:lnTo>
                  <a:pt x="3042014" y="419100"/>
                </a:lnTo>
                <a:lnTo>
                  <a:pt x="2932582" y="419100"/>
                </a:lnTo>
                <a:lnTo>
                  <a:pt x="2877875" y="393700"/>
                </a:lnTo>
                <a:lnTo>
                  <a:pt x="2829069" y="381000"/>
                </a:lnTo>
                <a:lnTo>
                  <a:pt x="2784260" y="368300"/>
                </a:lnTo>
                <a:lnTo>
                  <a:pt x="2741544" y="355600"/>
                </a:lnTo>
                <a:lnTo>
                  <a:pt x="2699016" y="355600"/>
                </a:lnTo>
                <a:lnTo>
                  <a:pt x="2648650" y="342900"/>
                </a:lnTo>
                <a:lnTo>
                  <a:pt x="2598257" y="342900"/>
                </a:lnTo>
                <a:lnTo>
                  <a:pt x="2547837" y="330200"/>
                </a:lnTo>
                <a:lnTo>
                  <a:pt x="2497394" y="330200"/>
                </a:lnTo>
                <a:lnTo>
                  <a:pt x="2446929" y="317500"/>
                </a:lnTo>
                <a:lnTo>
                  <a:pt x="2396443" y="317500"/>
                </a:lnTo>
                <a:lnTo>
                  <a:pt x="2345939" y="304800"/>
                </a:lnTo>
                <a:lnTo>
                  <a:pt x="2295417" y="304800"/>
                </a:lnTo>
                <a:lnTo>
                  <a:pt x="2244880" y="292100"/>
                </a:lnTo>
                <a:lnTo>
                  <a:pt x="2194329" y="292100"/>
                </a:lnTo>
                <a:lnTo>
                  <a:pt x="1992019" y="266700"/>
                </a:lnTo>
                <a:lnTo>
                  <a:pt x="1739023" y="228600"/>
                </a:lnTo>
                <a:lnTo>
                  <a:pt x="1688239" y="228600"/>
                </a:lnTo>
                <a:lnTo>
                  <a:pt x="1637383" y="215900"/>
                </a:lnTo>
                <a:lnTo>
                  <a:pt x="1586466" y="215900"/>
                </a:lnTo>
                <a:lnTo>
                  <a:pt x="1535500" y="203200"/>
                </a:lnTo>
                <a:lnTo>
                  <a:pt x="1484497" y="203200"/>
                </a:lnTo>
                <a:lnTo>
                  <a:pt x="1433468" y="190500"/>
                </a:lnTo>
                <a:lnTo>
                  <a:pt x="1280342" y="177800"/>
                </a:lnTo>
                <a:lnTo>
                  <a:pt x="1229326" y="165100"/>
                </a:lnTo>
                <a:lnTo>
                  <a:pt x="1178342" y="165100"/>
                </a:lnTo>
                <a:lnTo>
                  <a:pt x="1127403" y="152400"/>
                </a:lnTo>
                <a:lnTo>
                  <a:pt x="1076519" y="152400"/>
                </a:lnTo>
                <a:lnTo>
                  <a:pt x="1025702" y="139700"/>
                </a:lnTo>
                <a:lnTo>
                  <a:pt x="974964" y="139700"/>
                </a:lnTo>
                <a:lnTo>
                  <a:pt x="924317" y="127000"/>
                </a:lnTo>
                <a:lnTo>
                  <a:pt x="873772" y="127000"/>
                </a:lnTo>
                <a:lnTo>
                  <a:pt x="823341" y="114300"/>
                </a:lnTo>
                <a:lnTo>
                  <a:pt x="773035" y="114300"/>
                </a:lnTo>
                <a:lnTo>
                  <a:pt x="672846" y="88900"/>
                </a:lnTo>
                <a:lnTo>
                  <a:pt x="622986" y="88900"/>
                </a:lnTo>
                <a:lnTo>
                  <a:pt x="573697" y="76200"/>
                </a:lnTo>
                <a:lnTo>
                  <a:pt x="524356" y="76200"/>
                </a:lnTo>
                <a:lnTo>
                  <a:pt x="425525" y="50800"/>
                </a:lnTo>
                <a:lnTo>
                  <a:pt x="376037" y="50800"/>
                </a:lnTo>
                <a:lnTo>
                  <a:pt x="326504" y="38100"/>
                </a:lnTo>
                <a:lnTo>
                  <a:pt x="276925" y="38100"/>
                </a:lnTo>
                <a:lnTo>
                  <a:pt x="177640" y="12700"/>
                </a:lnTo>
                <a:lnTo>
                  <a:pt x="127936" y="12700"/>
                </a:lnTo>
                <a:lnTo>
                  <a:pt x="78193" y="0"/>
                </a:lnTo>
                <a:close/>
              </a:path>
              <a:path w="6840220" h="3200400">
                <a:moveTo>
                  <a:pt x="6610353" y="952500"/>
                </a:moveTo>
                <a:lnTo>
                  <a:pt x="4874761" y="952500"/>
                </a:lnTo>
                <a:lnTo>
                  <a:pt x="4920316" y="965200"/>
                </a:lnTo>
                <a:lnTo>
                  <a:pt x="5011356" y="965200"/>
                </a:lnTo>
                <a:lnTo>
                  <a:pt x="5010251" y="977900"/>
                </a:lnTo>
                <a:lnTo>
                  <a:pt x="6568706" y="977900"/>
                </a:lnTo>
                <a:lnTo>
                  <a:pt x="6581342" y="965200"/>
                </a:lnTo>
                <a:lnTo>
                  <a:pt x="6610353" y="952500"/>
                </a:lnTo>
                <a:close/>
              </a:path>
              <a:path w="6840220" h="3200400">
                <a:moveTo>
                  <a:pt x="6270068" y="863600"/>
                </a:moveTo>
                <a:lnTo>
                  <a:pt x="4087103" y="863600"/>
                </a:lnTo>
                <a:lnTo>
                  <a:pt x="4135915" y="876300"/>
                </a:lnTo>
                <a:lnTo>
                  <a:pt x="4424441" y="876300"/>
                </a:lnTo>
                <a:lnTo>
                  <a:pt x="4471996" y="889000"/>
                </a:lnTo>
                <a:lnTo>
                  <a:pt x="4614162" y="889000"/>
                </a:lnTo>
                <a:lnTo>
                  <a:pt x="4661452" y="901700"/>
                </a:lnTo>
                <a:lnTo>
                  <a:pt x="4195051" y="901700"/>
                </a:lnTo>
                <a:lnTo>
                  <a:pt x="4040946" y="914400"/>
                </a:lnTo>
                <a:lnTo>
                  <a:pt x="6601496" y="914400"/>
                </a:lnTo>
                <a:lnTo>
                  <a:pt x="6270068" y="863600"/>
                </a:lnTo>
                <a:close/>
              </a:path>
              <a:path w="6840220" h="3200400">
                <a:moveTo>
                  <a:pt x="3311931" y="876300"/>
                </a:moveTo>
                <a:lnTo>
                  <a:pt x="3184825" y="876300"/>
                </a:lnTo>
                <a:lnTo>
                  <a:pt x="3192730" y="889000"/>
                </a:lnTo>
                <a:lnTo>
                  <a:pt x="3191802" y="889000"/>
                </a:lnTo>
                <a:lnTo>
                  <a:pt x="3185477" y="901700"/>
                </a:lnTo>
                <a:lnTo>
                  <a:pt x="3431540" y="901700"/>
                </a:lnTo>
                <a:lnTo>
                  <a:pt x="3382032" y="889000"/>
                </a:lnTo>
                <a:lnTo>
                  <a:pt x="3311931" y="876300"/>
                </a:lnTo>
                <a:close/>
              </a:path>
              <a:path w="6840220" h="3200400">
                <a:moveTo>
                  <a:pt x="6840004" y="787400"/>
                </a:moveTo>
                <a:lnTo>
                  <a:pt x="3944715" y="787400"/>
                </a:lnTo>
                <a:lnTo>
                  <a:pt x="3997934" y="800100"/>
                </a:lnTo>
                <a:lnTo>
                  <a:pt x="3945662" y="825500"/>
                </a:lnTo>
                <a:lnTo>
                  <a:pt x="6790067" y="825500"/>
                </a:lnTo>
                <a:lnTo>
                  <a:pt x="6840004" y="812800"/>
                </a:lnTo>
                <a:lnTo>
                  <a:pt x="6840004" y="787400"/>
                </a:lnTo>
                <a:close/>
              </a:path>
              <a:path w="6840220" h="3200400">
                <a:moveTo>
                  <a:pt x="4569026" y="685800"/>
                </a:moveTo>
                <a:lnTo>
                  <a:pt x="3995499" y="685800"/>
                </a:lnTo>
                <a:lnTo>
                  <a:pt x="3891419" y="698500"/>
                </a:lnTo>
                <a:lnTo>
                  <a:pt x="4621263" y="698500"/>
                </a:lnTo>
                <a:lnTo>
                  <a:pt x="4569026" y="685800"/>
                </a:lnTo>
                <a:close/>
              </a:path>
              <a:path w="6840220" h="3200400">
                <a:moveTo>
                  <a:pt x="6075532" y="635000"/>
                </a:moveTo>
                <a:lnTo>
                  <a:pt x="4953195" y="635000"/>
                </a:lnTo>
                <a:lnTo>
                  <a:pt x="4999967" y="660400"/>
                </a:lnTo>
                <a:lnTo>
                  <a:pt x="5037899" y="698500"/>
                </a:lnTo>
                <a:lnTo>
                  <a:pt x="5914377" y="698500"/>
                </a:lnTo>
                <a:lnTo>
                  <a:pt x="5782145" y="685800"/>
                </a:lnTo>
                <a:lnTo>
                  <a:pt x="5291484" y="685800"/>
                </a:lnTo>
                <a:lnTo>
                  <a:pt x="5236894" y="673100"/>
                </a:lnTo>
                <a:lnTo>
                  <a:pt x="5175478" y="660400"/>
                </a:lnTo>
                <a:lnTo>
                  <a:pt x="5760465" y="660400"/>
                </a:lnTo>
                <a:lnTo>
                  <a:pt x="5814591" y="647700"/>
                </a:lnTo>
                <a:lnTo>
                  <a:pt x="6024484" y="647700"/>
                </a:lnTo>
                <a:lnTo>
                  <a:pt x="6075532" y="635000"/>
                </a:lnTo>
                <a:close/>
              </a:path>
              <a:path w="6840220" h="3200400">
                <a:moveTo>
                  <a:pt x="5760465" y="660400"/>
                </a:moveTo>
                <a:lnTo>
                  <a:pt x="5436324" y="660400"/>
                </a:lnTo>
                <a:lnTo>
                  <a:pt x="5388996" y="685800"/>
                </a:lnTo>
                <a:lnTo>
                  <a:pt x="5782145" y="685800"/>
                </a:lnTo>
                <a:lnTo>
                  <a:pt x="5649912" y="673100"/>
                </a:lnTo>
                <a:lnTo>
                  <a:pt x="5705587" y="673100"/>
                </a:lnTo>
                <a:lnTo>
                  <a:pt x="5760465" y="660400"/>
                </a:lnTo>
                <a:close/>
              </a:path>
              <a:path w="6840220" h="3200400">
                <a:moveTo>
                  <a:pt x="6662445" y="533400"/>
                </a:moveTo>
                <a:lnTo>
                  <a:pt x="3942637" y="533400"/>
                </a:lnTo>
                <a:lnTo>
                  <a:pt x="3889464" y="546100"/>
                </a:lnTo>
                <a:lnTo>
                  <a:pt x="3779723" y="546100"/>
                </a:lnTo>
                <a:lnTo>
                  <a:pt x="3855428" y="558800"/>
                </a:lnTo>
                <a:lnTo>
                  <a:pt x="4198134" y="558800"/>
                </a:lnTo>
                <a:lnTo>
                  <a:pt x="4249641" y="571500"/>
                </a:lnTo>
                <a:lnTo>
                  <a:pt x="4402801" y="571500"/>
                </a:lnTo>
                <a:lnTo>
                  <a:pt x="4453507" y="584200"/>
                </a:lnTo>
                <a:lnTo>
                  <a:pt x="4504093" y="584200"/>
                </a:lnTo>
                <a:lnTo>
                  <a:pt x="4554590" y="596900"/>
                </a:lnTo>
                <a:lnTo>
                  <a:pt x="4655447" y="596900"/>
                </a:lnTo>
                <a:lnTo>
                  <a:pt x="4705870" y="609600"/>
                </a:lnTo>
                <a:lnTo>
                  <a:pt x="4756334" y="609600"/>
                </a:lnTo>
                <a:lnTo>
                  <a:pt x="4806869" y="622300"/>
                </a:lnTo>
                <a:lnTo>
                  <a:pt x="4857508" y="622300"/>
                </a:lnTo>
                <a:lnTo>
                  <a:pt x="4903677" y="635000"/>
                </a:lnTo>
                <a:lnTo>
                  <a:pt x="6176233" y="635000"/>
                </a:lnTo>
                <a:lnTo>
                  <a:pt x="6225977" y="647700"/>
                </a:lnTo>
                <a:lnTo>
                  <a:pt x="6373330" y="647700"/>
                </a:lnTo>
                <a:lnTo>
                  <a:pt x="6388176" y="584200"/>
                </a:lnTo>
                <a:lnTo>
                  <a:pt x="6678942" y="558800"/>
                </a:lnTo>
                <a:lnTo>
                  <a:pt x="6670237" y="546100"/>
                </a:lnTo>
                <a:lnTo>
                  <a:pt x="6662445" y="533400"/>
                </a:lnTo>
                <a:close/>
              </a:path>
              <a:path w="6840220" h="3200400">
                <a:moveTo>
                  <a:pt x="2455099" y="608419"/>
                </a:moveTo>
                <a:lnTo>
                  <a:pt x="2456726" y="609600"/>
                </a:lnTo>
                <a:lnTo>
                  <a:pt x="2466352" y="609600"/>
                </a:lnTo>
                <a:lnTo>
                  <a:pt x="2455099" y="608419"/>
                </a:lnTo>
                <a:close/>
              </a:path>
              <a:path w="6840220" h="3200400">
                <a:moveTo>
                  <a:pt x="3672968" y="584200"/>
                </a:moveTo>
                <a:lnTo>
                  <a:pt x="2416554" y="584200"/>
                </a:lnTo>
                <a:lnTo>
                  <a:pt x="2439216" y="596900"/>
                </a:lnTo>
                <a:lnTo>
                  <a:pt x="2455099" y="608419"/>
                </a:lnTo>
                <a:lnTo>
                  <a:pt x="2466352" y="609600"/>
                </a:lnTo>
                <a:lnTo>
                  <a:pt x="3657765" y="609600"/>
                </a:lnTo>
                <a:lnTo>
                  <a:pt x="3672968" y="584200"/>
                </a:lnTo>
                <a:close/>
              </a:path>
              <a:path w="6840220" h="3200400">
                <a:moveTo>
                  <a:pt x="4146346" y="558800"/>
                </a:moveTo>
                <a:lnTo>
                  <a:pt x="3915831" y="558800"/>
                </a:lnTo>
                <a:lnTo>
                  <a:pt x="3964589" y="571500"/>
                </a:lnTo>
                <a:lnTo>
                  <a:pt x="4094245" y="571500"/>
                </a:lnTo>
                <a:lnTo>
                  <a:pt x="4146346" y="558800"/>
                </a:lnTo>
                <a:close/>
              </a:path>
              <a:path w="6840220" h="3200400">
                <a:moveTo>
                  <a:pt x="6597146" y="520700"/>
                </a:moveTo>
                <a:lnTo>
                  <a:pt x="4479090" y="520700"/>
                </a:lnTo>
                <a:lnTo>
                  <a:pt x="4432430" y="533400"/>
                </a:lnTo>
                <a:lnTo>
                  <a:pt x="6645948" y="533400"/>
                </a:lnTo>
                <a:lnTo>
                  <a:pt x="6597146" y="520700"/>
                </a:lnTo>
                <a:close/>
              </a:path>
              <a:path w="6840220" h="3200400">
                <a:moveTo>
                  <a:pt x="6363452" y="482600"/>
                </a:moveTo>
                <a:lnTo>
                  <a:pt x="4451449" y="482600"/>
                </a:lnTo>
                <a:lnTo>
                  <a:pt x="4502888" y="495300"/>
                </a:lnTo>
                <a:lnTo>
                  <a:pt x="4609860" y="495300"/>
                </a:lnTo>
                <a:lnTo>
                  <a:pt x="4665777" y="508000"/>
                </a:lnTo>
                <a:lnTo>
                  <a:pt x="4618928" y="508000"/>
                </a:lnTo>
                <a:lnTo>
                  <a:pt x="4572254" y="520700"/>
                </a:lnTo>
                <a:lnTo>
                  <a:pt x="6499224" y="520700"/>
                </a:lnTo>
                <a:lnTo>
                  <a:pt x="6363452" y="482600"/>
                </a:lnTo>
                <a:close/>
              </a:path>
              <a:path w="6840220" h="3200400">
                <a:moveTo>
                  <a:pt x="5993659" y="393700"/>
                </a:moveTo>
                <a:lnTo>
                  <a:pt x="4202792" y="393700"/>
                </a:lnTo>
                <a:lnTo>
                  <a:pt x="4148897" y="406400"/>
                </a:lnTo>
                <a:lnTo>
                  <a:pt x="4037874" y="406400"/>
                </a:lnTo>
                <a:lnTo>
                  <a:pt x="3981185" y="419100"/>
                </a:lnTo>
                <a:lnTo>
                  <a:pt x="3694765" y="419100"/>
                </a:lnTo>
                <a:lnTo>
                  <a:pt x="3638425" y="431800"/>
                </a:lnTo>
                <a:lnTo>
                  <a:pt x="5915634" y="431800"/>
                </a:lnTo>
                <a:lnTo>
                  <a:pt x="5951680" y="406400"/>
                </a:lnTo>
                <a:lnTo>
                  <a:pt x="5993659" y="393700"/>
                </a:lnTo>
                <a:close/>
              </a:path>
              <a:path w="6840220" h="3200400">
                <a:moveTo>
                  <a:pt x="5258850" y="177800"/>
                </a:moveTo>
                <a:lnTo>
                  <a:pt x="4235996" y="177800"/>
                </a:lnTo>
                <a:lnTo>
                  <a:pt x="4185170" y="190500"/>
                </a:lnTo>
                <a:lnTo>
                  <a:pt x="4156549" y="279400"/>
                </a:lnTo>
                <a:lnTo>
                  <a:pt x="4147159" y="304800"/>
                </a:lnTo>
                <a:lnTo>
                  <a:pt x="4161745" y="317500"/>
                </a:lnTo>
                <a:lnTo>
                  <a:pt x="4310086" y="317500"/>
                </a:lnTo>
                <a:lnTo>
                  <a:pt x="4358062" y="330200"/>
                </a:lnTo>
                <a:lnTo>
                  <a:pt x="4403375" y="342900"/>
                </a:lnTo>
                <a:lnTo>
                  <a:pt x="4446941" y="355600"/>
                </a:lnTo>
                <a:lnTo>
                  <a:pt x="4489678" y="381000"/>
                </a:lnTo>
                <a:lnTo>
                  <a:pt x="4402464" y="381000"/>
                </a:lnTo>
                <a:lnTo>
                  <a:pt x="4355372" y="393700"/>
                </a:lnTo>
                <a:lnTo>
                  <a:pt x="4708454" y="393700"/>
                </a:lnTo>
                <a:lnTo>
                  <a:pt x="4652049" y="381000"/>
                </a:lnTo>
                <a:lnTo>
                  <a:pt x="4586186" y="355600"/>
                </a:lnTo>
                <a:lnTo>
                  <a:pt x="6267648" y="355600"/>
                </a:lnTo>
                <a:lnTo>
                  <a:pt x="6332144" y="342900"/>
                </a:lnTo>
                <a:lnTo>
                  <a:pt x="6273385" y="317500"/>
                </a:lnTo>
                <a:lnTo>
                  <a:pt x="6223663" y="304800"/>
                </a:lnTo>
                <a:lnTo>
                  <a:pt x="6181128" y="304800"/>
                </a:lnTo>
                <a:lnTo>
                  <a:pt x="6143930" y="292100"/>
                </a:lnTo>
                <a:lnTo>
                  <a:pt x="6114350" y="266700"/>
                </a:lnTo>
                <a:lnTo>
                  <a:pt x="6085595" y="254000"/>
                </a:lnTo>
                <a:lnTo>
                  <a:pt x="4334332" y="254000"/>
                </a:lnTo>
                <a:lnTo>
                  <a:pt x="4333545" y="241300"/>
                </a:lnTo>
                <a:lnTo>
                  <a:pt x="6054654" y="241300"/>
                </a:lnTo>
                <a:lnTo>
                  <a:pt x="6018517" y="215900"/>
                </a:lnTo>
                <a:lnTo>
                  <a:pt x="5465066" y="190500"/>
                </a:lnTo>
                <a:lnTo>
                  <a:pt x="5258850" y="177800"/>
                </a:lnTo>
                <a:close/>
              </a:path>
              <a:path w="6840220" h="3200400">
                <a:moveTo>
                  <a:pt x="6267648" y="355600"/>
                </a:moveTo>
                <a:lnTo>
                  <a:pt x="4586186" y="355600"/>
                </a:lnTo>
                <a:lnTo>
                  <a:pt x="4895507" y="368300"/>
                </a:lnTo>
                <a:lnTo>
                  <a:pt x="4848926" y="381000"/>
                </a:lnTo>
                <a:lnTo>
                  <a:pt x="4804091" y="393700"/>
                </a:lnTo>
                <a:lnTo>
                  <a:pt x="6121158" y="393700"/>
                </a:lnTo>
                <a:lnTo>
                  <a:pt x="6164894" y="381000"/>
                </a:lnTo>
                <a:lnTo>
                  <a:pt x="6212811" y="368300"/>
                </a:lnTo>
                <a:lnTo>
                  <a:pt x="6267648" y="355600"/>
                </a:lnTo>
                <a:close/>
              </a:path>
              <a:path w="6840220" h="3200400">
                <a:moveTo>
                  <a:pt x="4258531" y="317500"/>
                </a:moveTo>
                <a:lnTo>
                  <a:pt x="4176654" y="317500"/>
                </a:lnTo>
                <a:lnTo>
                  <a:pt x="4190645" y="330200"/>
                </a:lnTo>
                <a:lnTo>
                  <a:pt x="4202481" y="330200"/>
                </a:lnTo>
                <a:lnTo>
                  <a:pt x="4258531" y="317500"/>
                </a:lnTo>
                <a:close/>
              </a:path>
              <a:path w="6840220" h="3200400">
                <a:moveTo>
                  <a:pt x="6054654" y="241300"/>
                </a:moveTo>
                <a:lnTo>
                  <a:pt x="4472495" y="241300"/>
                </a:lnTo>
                <a:lnTo>
                  <a:pt x="4473016" y="254000"/>
                </a:lnTo>
                <a:lnTo>
                  <a:pt x="6085595" y="254000"/>
                </a:lnTo>
                <a:lnTo>
                  <a:pt x="6054654" y="241300"/>
                </a:lnTo>
                <a:close/>
              </a:path>
              <a:path w="6840220" h="3200400">
                <a:moveTo>
                  <a:pt x="4943296" y="165100"/>
                </a:moveTo>
                <a:lnTo>
                  <a:pt x="4337062" y="165100"/>
                </a:lnTo>
                <a:lnTo>
                  <a:pt x="4286613" y="177800"/>
                </a:lnTo>
                <a:lnTo>
                  <a:pt x="4995499" y="177800"/>
                </a:lnTo>
                <a:lnTo>
                  <a:pt x="4943296" y="165100"/>
                </a:lnTo>
                <a:close/>
              </a:path>
              <a:path w="6840220" h="3200400">
                <a:moveTo>
                  <a:pt x="4789885" y="152400"/>
                </a:moveTo>
                <a:lnTo>
                  <a:pt x="4487779" y="152400"/>
                </a:lnTo>
                <a:lnTo>
                  <a:pt x="4437605" y="165100"/>
                </a:lnTo>
                <a:lnTo>
                  <a:pt x="4840777" y="165100"/>
                </a:lnTo>
                <a:lnTo>
                  <a:pt x="4789885" y="1524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pic>
        <p:nvPicPr>
          <p:cNvPr id="6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500" y="180221"/>
            <a:ext cx="1927540" cy="136484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6910" y="879956"/>
            <a:ext cx="521494" cy="4646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76223" y="563806"/>
            <a:ext cx="9885148" cy="996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26" marR="3650">
              <a:lnSpc>
                <a:spcPct val="109000"/>
              </a:lnSpc>
              <a:spcBef>
                <a:spcPts val="72"/>
              </a:spcBef>
            </a:pP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Gợi</a:t>
            </a:r>
            <a:r>
              <a:rPr lang="vi-VN" sz="2800" b="1" spc="4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ý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cách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mô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phỏng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hình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tượng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anh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hùng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dân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tộc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Bà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14" dirty="0">
                <a:solidFill>
                  <a:srgbClr val="231F20"/>
                </a:solidFill>
                <a:latin typeface="+mj-lt"/>
                <a:cs typeface="Arial"/>
              </a:rPr>
              <a:t>Triệu</a:t>
            </a:r>
            <a:r>
              <a:rPr lang="vi-VN" sz="2800" b="1" spc="43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bằng </a:t>
            </a:r>
            <a:r>
              <a:rPr lang="vi-VN" sz="2800" b="1" spc="-248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chất</a:t>
            </a:r>
            <a:r>
              <a:rPr lang="vi-VN" sz="2800" b="1" spc="-7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2800" b="1" dirty="0">
                <a:solidFill>
                  <a:srgbClr val="231F20"/>
                </a:solidFill>
                <a:latin typeface="+mj-lt"/>
                <a:cs typeface="Arial"/>
              </a:rPr>
              <a:t>liệu </a:t>
            </a:r>
            <a:r>
              <a:rPr lang="vi-VN" sz="2800" b="1" spc="-4" dirty="0">
                <a:solidFill>
                  <a:srgbClr val="231F20"/>
                </a:solidFill>
                <a:latin typeface="+mj-lt"/>
                <a:cs typeface="Arial"/>
              </a:rPr>
              <a:t>màu sáp.</a:t>
            </a:r>
            <a:endParaRPr lang="vi-VN" sz="2800" dirty="0">
              <a:latin typeface="+mj-lt"/>
              <a:cs typeface="Arial"/>
            </a:endParaRPr>
          </a:p>
        </p:txBody>
      </p:sp>
      <p:sp>
        <p:nvSpPr>
          <p:cNvPr id="9" name="object 11"/>
          <p:cNvSpPr txBox="1"/>
          <p:nvPr/>
        </p:nvSpPr>
        <p:spPr>
          <a:xfrm>
            <a:off x="258053" y="4522408"/>
            <a:ext cx="2318655" cy="12868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9126" marR="138719" algn="ctr">
              <a:lnSpc>
                <a:spcPct val="101899"/>
              </a:lnSpc>
              <a:spcBef>
                <a:spcPts val="57"/>
              </a:spcBef>
            </a:pPr>
            <a:r>
              <a:rPr lang="vi-VN" sz="1600" i="1" spc="-4" dirty="0">
                <a:solidFill>
                  <a:srgbClr val="231F20"/>
                </a:solidFill>
                <a:latin typeface="+mj-lt"/>
                <a:cs typeface="Arial"/>
              </a:rPr>
              <a:t>Bà</a:t>
            </a:r>
            <a:r>
              <a:rPr lang="vi-VN" sz="1600" i="1" spc="-29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vi-VN" sz="1600" i="1" spc="-14" dirty="0">
                <a:solidFill>
                  <a:srgbClr val="231F20"/>
                </a:solidFill>
                <a:latin typeface="+mj-lt"/>
                <a:cs typeface="Arial"/>
              </a:rPr>
              <a:t>Triệu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2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tranh</a:t>
            </a:r>
            <a:r>
              <a:rPr lang="vi-VN" sz="1600" spc="-2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dân</a:t>
            </a:r>
            <a:r>
              <a:rPr lang="vi-VN" sz="1600" spc="-2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gian </a:t>
            </a:r>
            <a:r>
              <a:rPr lang="vi-VN" sz="1600" spc="-16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57" dirty="0">
                <a:solidFill>
                  <a:srgbClr val="231F20"/>
                </a:solidFill>
                <a:latin typeface="+mj-lt"/>
                <a:cs typeface="Arial MT"/>
              </a:rPr>
              <a:t>Đôn</a:t>
            </a:r>
            <a:r>
              <a:rPr lang="vi-VN" sz="1600" spc="-40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51" dirty="0">
                <a:solidFill>
                  <a:srgbClr val="231F20"/>
                </a:solidFill>
                <a:latin typeface="+mj-lt"/>
                <a:cs typeface="Arial MT"/>
              </a:rPr>
              <a:t>Hồ</a:t>
            </a:r>
            <a:endParaRPr lang="vi-VN" sz="1600" dirty="0">
              <a:latin typeface="+mj-lt"/>
              <a:cs typeface="Arial MT"/>
            </a:endParaRPr>
          </a:p>
          <a:p>
            <a:pPr marL="9126" algn="ctr">
              <a:spcBef>
                <a:spcPts val="284"/>
              </a:spcBef>
            </a:pPr>
            <a:r>
              <a:rPr lang="vi-VN" sz="1600" spc="-165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40" dirty="0">
                <a:solidFill>
                  <a:srgbClr val="231F20"/>
                </a:solidFill>
                <a:latin typeface="+mj-lt"/>
                <a:cs typeface="Arial MT"/>
              </a:rPr>
              <a:t>1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 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19" dirty="0">
                <a:solidFill>
                  <a:srgbClr val="231F20"/>
                </a:solidFill>
                <a:latin typeface="+mj-lt"/>
                <a:cs typeface="Arial MT"/>
              </a:rPr>
              <a:t>Lự</a:t>
            </a:r>
            <a:r>
              <a:rPr lang="vi-VN" sz="1600" spc="-57" dirty="0">
                <a:solidFill>
                  <a:srgbClr val="231F20"/>
                </a:solidFill>
                <a:latin typeface="+mj-lt"/>
                <a:cs typeface="Arial MT"/>
              </a:rPr>
              <a:t>a</a:t>
            </a:r>
            <a:r>
              <a:rPr lang="vi-VN" sz="1600" spc="-93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chọ</a:t>
            </a:r>
            <a:r>
              <a:rPr lang="vi-VN" sz="1600" spc="-61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93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40" dirty="0">
                <a:solidFill>
                  <a:srgbClr val="231F20"/>
                </a:solidFill>
                <a:latin typeface="+mj-lt"/>
                <a:cs typeface="Arial MT"/>
              </a:rPr>
              <a:t>hìn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h</a:t>
            </a:r>
            <a:r>
              <a:rPr lang="vi-VN" sz="1600" spc="-93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29" dirty="0">
                <a:solidFill>
                  <a:srgbClr val="231F20"/>
                </a:solidFill>
                <a:latin typeface="+mj-lt"/>
                <a:cs typeface="Arial MT"/>
              </a:rPr>
              <a:t>tượng</a:t>
            </a:r>
            <a:r>
              <a:rPr lang="en-US" sz="1600" spc="-12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nhân</a:t>
            </a:r>
            <a:r>
              <a:rPr lang="vi-VN" sz="1600" spc="-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1" dirty="0">
                <a:solidFill>
                  <a:srgbClr val="231F20"/>
                </a:solidFill>
                <a:latin typeface="+mj-lt"/>
                <a:cs typeface="Arial MT"/>
              </a:rPr>
              <a:t>vật</a:t>
            </a:r>
            <a:r>
              <a:rPr lang="vi-VN" sz="1600" spc="-18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lịch</a:t>
            </a:r>
            <a:r>
              <a:rPr lang="vi-VN" sz="1600" spc="-82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sử </a:t>
            </a:r>
            <a:r>
              <a:rPr lang="vi-VN" sz="1600" spc="-111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qua</a:t>
            </a:r>
            <a:r>
              <a:rPr lang="vi-VN" sz="1600" spc="-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tranh,</a:t>
            </a:r>
            <a:r>
              <a:rPr lang="vi-VN" sz="1600" spc="-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ảnh, </a:t>
            </a:r>
            <a:r>
              <a:rPr lang="vi-VN" sz="1600" spc="-169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54" dirty="0">
                <a:solidFill>
                  <a:srgbClr val="231F20"/>
                </a:solidFill>
                <a:latin typeface="+mj-lt"/>
                <a:cs typeface="Arial MT"/>
              </a:rPr>
              <a:t>truyện</a:t>
            </a:r>
            <a:r>
              <a:rPr lang="vi-VN" sz="1600" spc="-25" dirty="0">
                <a:solidFill>
                  <a:srgbClr val="231F20"/>
                </a:solidFill>
                <a:latin typeface="+mj-lt"/>
                <a:cs typeface="Arial MT"/>
              </a:rPr>
              <a:t>,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sách,...</a:t>
            </a:r>
            <a:endParaRPr lang="vi-VN" sz="1600" dirty="0">
              <a:latin typeface="+mj-lt"/>
              <a:cs typeface="Arial MT"/>
            </a:endParaRPr>
          </a:p>
        </p:txBody>
      </p:sp>
      <p:sp>
        <p:nvSpPr>
          <p:cNvPr id="10" name="object 12"/>
          <p:cNvSpPr txBox="1"/>
          <p:nvPr/>
        </p:nvSpPr>
        <p:spPr>
          <a:xfrm>
            <a:off x="2896799" y="3475444"/>
            <a:ext cx="2831141" cy="5096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319418" marR="3650" indent="-310747">
              <a:lnSpc>
                <a:spcPct val="101899"/>
              </a:lnSpc>
              <a:spcBef>
                <a:spcPts val="57"/>
              </a:spcBef>
            </a:pP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2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Phá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82" dirty="0">
                <a:solidFill>
                  <a:srgbClr val="231F20"/>
                </a:solidFill>
                <a:latin typeface="+mj-lt"/>
                <a:cs typeface="Arial MT"/>
              </a:rPr>
              <a:t>thả</a:t>
            </a:r>
            <a:r>
              <a:rPr lang="vi-VN" sz="1600" spc="-68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11" dirty="0">
                <a:solidFill>
                  <a:srgbClr val="231F20"/>
                </a:solidFill>
                <a:latin typeface="+mj-lt"/>
                <a:cs typeface="Arial MT"/>
              </a:rPr>
              <a:t>b</a:t>
            </a:r>
            <a:r>
              <a:rPr lang="vi-VN" sz="1600" spc="-187" dirty="0">
                <a:solidFill>
                  <a:srgbClr val="231F20"/>
                </a:solidFill>
                <a:latin typeface="+mj-lt"/>
                <a:cs typeface="Arial MT"/>
              </a:rPr>
              <a:t>ố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cụ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v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à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8" dirty="0">
                <a:solidFill>
                  <a:srgbClr val="231F20"/>
                </a:solidFill>
                <a:latin typeface="+mj-lt"/>
                <a:cs typeface="Arial MT"/>
              </a:rPr>
              <a:t>vẽ 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né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t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the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ý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01" dirty="0">
                <a:solidFill>
                  <a:srgbClr val="231F20"/>
                </a:solidFill>
                <a:latin typeface="+mj-lt"/>
                <a:cs typeface="Arial MT"/>
              </a:rPr>
              <a:t>tưởn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g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5" dirty="0">
                <a:solidFill>
                  <a:srgbClr val="231F20"/>
                </a:solidFill>
                <a:latin typeface="+mj-lt"/>
                <a:cs typeface="Arial MT"/>
              </a:rPr>
              <a:t>th</a:t>
            </a:r>
            <a:r>
              <a:rPr lang="vi-VN" sz="1600" spc="-158" dirty="0">
                <a:solidFill>
                  <a:srgbClr val="231F20"/>
                </a:solidFill>
                <a:latin typeface="+mj-lt"/>
                <a:cs typeface="Arial MT"/>
              </a:rPr>
              <a:t>ể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68" dirty="0">
                <a:solidFill>
                  <a:srgbClr val="231F20"/>
                </a:solidFill>
                <a:latin typeface="+mj-lt"/>
                <a:cs typeface="Arial MT"/>
              </a:rPr>
              <a:t>hiện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củ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a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mình</a:t>
            </a:r>
            <a:endParaRPr lang="vi-VN" sz="1600" dirty="0">
              <a:latin typeface="+mj-lt"/>
              <a:cs typeface="Arial MT"/>
            </a:endParaRPr>
          </a:p>
        </p:txBody>
      </p:sp>
      <p:sp>
        <p:nvSpPr>
          <p:cNvPr id="11" name="object 13"/>
          <p:cNvSpPr txBox="1"/>
          <p:nvPr/>
        </p:nvSpPr>
        <p:spPr>
          <a:xfrm>
            <a:off x="3072059" y="6233632"/>
            <a:ext cx="2821354" cy="2535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9126">
              <a:spcBef>
                <a:spcPts val="72"/>
              </a:spcBef>
            </a:pP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3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22" dirty="0">
                <a:solidFill>
                  <a:srgbClr val="231F20"/>
                </a:solidFill>
                <a:latin typeface="+mj-lt"/>
                <a:cs typeface="Arial MT"/>
              </a:rPr>
              <a:t>V</a:t>
            </a:r>
            <a:r>
              <a:rPr lang="vi-VN" sz="1600" spc="-172" dirty="0">
                <a:solidFill>
                  <a:srgbClr val="231F20"/>
                </a:solidFill>
                <a:latin typeface="+mj-lt"/>
                <a:cs typeface="Arial MT"/>
              </a:rPr>
              <a:t>ẽ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mà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u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ch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o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90" dirty="0">
                <a:solidFill>
                  <a:srgbClr val="231F20"/>
                </a:solidFill>
                <a:latin typeface="+mj-lt"/>
                <a:cs typeface="Arial MT"/>
              </a:rPr>
              <a:t>bứ</a:t>
            </a:r>
            <a:r>
              <a:rPr lang="vi-VN" sz="1600" spc="-54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tranh</a:t>
            </a:r>
            <a:endParaRPr lang="vi-VN" sz="1600" dirty="0">
              <a:latin typeface="+mj-lt"/>
              <a:cs typeface="Arial MT"/>
            </a:endParaRPr>
          </a:p>
        </p:txBody>
      </p:sp>
      <p:sp>
        <p:nvSpPr>
          <p:cNvPr id="18" name="object 13"/>
          <p:cNvSpPr txBox="1"/>
          <p:nvPr/>
        </p:nvSpPr>
        <p:spPr>
          <a:xfrm>
            <a:off x="7774334" y="6195623"/>
            <a:ext cx="2859479" cy="2535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301" rIns="0" bIns="0" rtlCol="0">
            <a:spAutoFit/>
          </a:bodyPr>
          <a:lstStyle/>
          <a:p>
            <a:pPr marL="498292">
              <a:spcBef>
                <a:spcPts val="72"/>
              </a:spcBef>
            </a:pPr>
            <a:r>
              <a:rPr lang="vi-VN" sz="1600" spc="-133" dirty="0">
                <a:solidFill>
                  <a:srgbClr val="231F20"/>
                </a:solidFill>
                <a:latin typeface="+mj-lt"/>
                <a:cs typeface="Arial MT"/>
              </a:rPr>
              <a:t>Bướ</a:t>
            </a:r>
            <a:r>
              <a:rPr lang="vi-VN" sz="1600" spc="-72" dirty="0">
                <a:solidFill>
                  <a:srgbClr val="231F20"/>
                </a:solidFill>
                <a:latin typeface="+mj-lt"/>
                <a:cs typeface="Arial MT"/>
              </a:rPr>
              <a:t>c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4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.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" dirty="0">
                <a:solidFill>
                  <a:srgbClr val="231F20"/>
                </a:solidFill>
                <a:latin typeface="+mj-lt"/>
                <a:cs typeface="Arial MT"/>
              </a:rPr>
              <a:t>Hoà</a:t>
            </a:r>
            <a:r>
              <a:rPr lang="vi-VN" sz="1600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65" dirty="0">
                <a:solidFill>
                  <a:srgbClr val="231F20"/>
                </a:solidFill>
                <a:latin typeface="+mj-lt"/>
                <a:cs typeface="Arial MT"/>
              </a:rPr>
              <a:t>thiệ</a:t>
            </a:r>
            <a:r>
              <a:rPr lang="vi-VN" sz="1600" spc="-61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115" dirty="0">
                <a:solidFill>
                  <a:srgbClr val="231F20"/>
                </a:solidFill>
                <a:latin typeface="+mj-lt"/>
                <a:cs typeface="Arial MT"/>
              </a:rPr>
              <a:t>sả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n</a:t>
            </a:r>
            <a:r>
              <a:rPr lang="vi-VN" sz="1600" spc="-14" dirty="0">
                <a:solidFill>
                  <a:srgbClr val="231F20"/>
                </a:solidFill>
                <a:latin typeface="+mj-lt"/>
                <a:cs typeface="Arial MT"/>
              </a:rPr>
              <a:t> </a:t>
            </a:r>
            <a:r>
              <a:rPr lang="vi-VN" sz="1600" spc="-79" dirty="0">
                <a:solidFill>
                  <a:srgbClr val="231F20"/>
                </a:solidFill>
                <a:latin typeface="+mj-lt"/>
                <a:cs typeface="Arial MT"/>
              </a:rPr>
              <a:t>phẩm</a:t>
            </a:r>
            <a:endParaRPr lang="vi-VN" sz="1600" dirty="0">
              <a:latin typeface="+mj-lt"/>
              <a:cs typeface="Arial MT"/>
            </a:endParaRPr>
          </a:p>
        </p:txBody>
      </p:sp>
      <p:pic>
        <p:nvPicPr>
          <p:cNvPr id="33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89059" y="4168599"/>
            <a:ext cx="2356950" cy="1847646"/>
          </a:xfrm>
          <a:prstGeom prst="rect">
            <a:avLst/>
          </a:prstGeom>
        </p:spPr>
      </p:pic>
      <p:pic>
        <p:nvPicPr>
          <p:cNvPr id="34" name="object 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56054" y="1419753"/>
            <a:ext cx="4917059" cy="4560185"/>
          </a:xfrm>
          <a:prstGeom prst="rect">
            <a:avLst/>
          </a:prstGeom>
        </p:spPr>
      </p:pic>
      <p:pic>
        <p:nvPicPr>
          <p:cNvPr id="35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64607" y="1658461"/>
            <a:ext cx="2287897" cy="1682046"/>
          </a:xfrm>
          <a:prstGeom prst="rect">
            <a:avLst/>
          </a:prstGeom>
        </p:spPr>
      </p:pic>
      <p:pic>
        <p:nvPicPr>
          <p:cNvPr id="3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1357" y="1611797"/>
            <a:ext cx="1978227" cy="277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02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544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MT</vt:lpstr>
      <vt:lpstr>Arial-BoldMT</vt:lpstr>
      <vt:lpstr>ArialMT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W10.TQC</cp:lastModifiedBy>
  <cp:revision>9</cp:revision>
  <dcterms:created xsi:type="dcterms:W3CDTF">2024-07-21T15:57:23Z</dcterms:created>
  <dcterms:modified xsi:type="dcterms:W3CDTF">2024-10-22T16:36:32Z</dcterms:modified>
</cp:coreProperties>
</file>