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0" r:id="rId2"/>
    <p:sldId id="290" r:id="rId3"/>
    <p:sldId id="412" r:id="rId4"/>
    <p:sldId id="266" r:id="rId5"/>
    <p:sldId id="289" r:id="rId6"/>
    <p:sldId id="288" r:id="rId7"/>
    <p:sldId id="285" r:id="rId8"/>
    <p:sldId id="413" r:id="rId9"/>
    <p:sldId id="257" r:id="rId10"/>
    <p:sldId id="268" r:id="rId11"/>
    <p:sldId id="269"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7" r:id="rId25"/>
    <p:sldId id="414" r:id="rId26"/>
    <p:sldId id="415" r:id="rId27"/>
    <p:sldId id="416" r:id="rId28"/>
    <p:sldId id="468" r:id="rId29"/>
    <p:sldId id="463" r:id="rId30"/>
    <p:sldId id="464" r:id="rId31"/>
    <p:sldId id="469" r:id="rId32"/>
    <p:sldId id="470" r:id="rId33"/>
  </p:sldIdLst>
  <p:sldSz cx="18288000" cy="10287000"/>
  <p:notesSz cx="6858000" cy="9144000"/>
  <p:embeddedFontLs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173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5.sv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11" Type="http://schemas.openxmlformats.org/officeDocument/2006/relationships/image" Target="../media/image36.jpe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svg"/><Relationship Id="rId5" Type="http://schemas.openxmlformats.org/officeDocument/2006/relationships/image" Target="../media/image40.sv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gif"/></Relationships>
</file>

<file path=ppt/slides/_rels/slide2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4.xml"/><Relationship Id="rId7" Type="http://schemas.openxmlformats.org/officeDocument/2006/relationships/image" Target="../media/image49.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8.svg"/><Relationship Id="rId11" Type="http://schemas.openxmlformats.org/officeDocument/2006/relationships/image" Target="../media/image1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4.png"/><Relationship Id="rId3" Type="http://schemas.openxmlformats.org/officeDocument/2006/relationships/slideLayout" Target="../slideLayouts/slideLayout4.xml"/><Relationship Id="rId7" Type="http://schemas.openxmlformats.org/officeDocument/2006/relationships/image" Target="../media/image49.png"/><Relationship Id="rId12" Type="http://schemas.openxmlformats.org/officeDocument/2006/relationships/image" Target="../media/image53.jpe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8.svg"/><Relationship Id="rId11" Type="http://schemas.openxmlformats.org/officeDocument/2006/relationships/image" Target="../media/image1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4.xml"/><Relationship Id="rId7" Type="http://schemas.openxmlformats.org/officeDocument/2006/relationships/image" Target="../media/image49.png"/><Relationship Id="rId12" Type="http://schemas.openxmlformats.org/officeDocument/2006/relationships/image" Target="../media/image5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8.svg"/><Relationship Id="rId11" Type="http://schemas.openxmlformats.org/officeDocument/2006/relationships/image" Target="../media/image1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5.svg"/><Relationship Id="rId7"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2"/>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2"/>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2"/>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2"/>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2"/>
          <a:srcRect/>
          <a:stretch>
            <a:fillRect/>
          </a:stretch>
        </p:blipFill>
        <p:spPr>
          <a:xfrm flipH="1">
            <a:off x="2445174" y="8877300"/>
            <a:ext cx="6439117" cy="1524000"/>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82800" y="4215456"/>
            <a:ext cx="3687089" cy="5804844"/>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2"/>
          <a:srcRect/>
          <a:stretch>
            <a:fillRect/>
          </a:stretch>
        </p:blipFill>
        <p:spPr>
          <a:xfrm flipH="1">
            <a:off x="14653860" y="8724900"/>
            <a:ext cx="5733723" cy="1676400"/>
          </a:xfrm>
          <a:prstGeom prst="rect">
            <a:avLst/>
          </a:prstGeom>
        </p:spPr>
      </p:pic>
      <p:pic>
        <p:nvPicPr>
          <p:cNvPr id="2" name="Hình ảnh 1">
            <a:extLst>
              <a:ext uri="{FF2B5EF4-FFF2-40B4-BE49-F238E27FC236}">
                <a16:creationId xmlns:a16="http://schemas.microsoft.com/office/drawing/2014/main" id="{6AC52E15-973A-B2BA-C2A2-33802811B6EB}"/>
              </a:ext>
            </a:extLst>
          </p:cNvPr>
          <p:cNvPicPr>
            <a:picLocks noChangeAspect="1"/>
          </p:cNvPicPr>
          <p:nvPr/>
        </p:nvPicPr>
        <p:blipFill>
          <a:blip r:embed="rId5"/>
          <a:stretch>
            <a:fillRect/>
          </a:stretch>
        </p:blipFill>
        <p:spPr>
          <a:xfrm>
            <a:off x="0" y="-5490"/>
            <a:ext cx="18288000" cy="1495623"/>
          </a:xfrm>
          <a:prstGeom prst="rect">
            <a:avLst/>
          </a:prstGeom>
        </p:spPr>
      </p:pic>
      <p:sp>
        <p:nvSpPr>
          <p:cNvPr id="5" name="Hộp Văn bản 4">
            <a:extLst>
              <a:ext uri="{FF2B5EF4-FFF2-40B4-BE49-F238E27FC236}">
                <a16:creationId xmlns:a16="http://schemas.microsoft.com/office/drawing/2014/main" id="{6D456F11-B005-2440-BCFF-CF15A05B60B1}"/>
              </a:ext>
            </a:extLst>
          </p:cNvPr>
          <p:cNvSpPr txBox="1"/>
          <p:nvPr/>
        </p:nvSpPr>
        <p:spPr>
          <a:xfrm>
            <a:off x="-304800" y="2864960"/>
            <a:ext cx="17183317" cy="1692771"/>
          </a:xfrm>
          <a:prstGeom prst="rect">
            <a:avLst/>
          </a:prstGeom>
          <a:noFill/>
        </p:spPr>
        <p:txBody>
          <a:bodyPr wrap="square" rtlCol="0">
            <a:spAutoFit/>
          </a:bodyPr>
          <a:lstStyle/>
          <a:p>
            <a:pPr algn="ctr"/>
            <a:r>
              <a:rPr lang="vi-VN" sz="6000" b="1" dirty="0">
                <a:solidFill>
                  <a:srgbClr val="FF0000"/>
                </a:solidFill>
                <a:latin typeface="+mj-lt"/>
              </a:rPr>
              <a:t>KHỞI ĐỘNG</a:t>
            </a:r>
          </a:p>
          <a:p>
            <a:pPr algn="ctr"/>
            <a:r>
              <a:rPr lang="vi-VN" sz="4400" b="1" dirty="0">
                <a:solidFill>
                  <a:schemeClr val="tx2"/>
                </a:solidFill>
                <a:latin typeface="+mj-lt"/>
              </a:rPr>
              <a:t>Vận động theo bài hát “Chú chim nhỏ dễ thương”</a:t>
            </a:r>
          </a:p>
        </p:txBody>
      </p:sp>
    </p:spTree>
    <p:extLst>
      <p:ext uri="{BB962C8B-B14F-4D97-AF65-F5344CB8AC3E}">
        <p14:creationId xmlns:p14="http://schemas.microsoft.com/office/powerpoint/2010/main" val="1961430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E03C7E4E-F6EB-65B0-B34E-1C3094311F1B}"/>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2:</a:t>
            </a:r>
          </a:p>
        </p:txBody>
      </p:sp>
      <p:pic>
        <p:nvPicPr>
          <p:cNvPr id="4" name="Hình ảnh 3">
            <a:extLst>
              <a:ext uri="{FF2B5EF4-FFF2-40B4-BE49-F238E27FC236}">
                <a16:creationId xmlns:a16="http://schemas.microsoft.com/office/drawing/2014/main" id="{7002A251-DF9A-0202-CF6E-89CBE6C2B077}"/>
              </a:ext>
            </a:extLst>
          </p:cNvPr>
          <p:cNvPicPr>
            <a:picLocks noChangeAspect="1"/>
          </p:cNvPicPr>
          <p:nvPr/>
        </p:nvPicPr>
        <p:blipFill>
          <a:blip r:embed="rId9"/>
          <a:stretch>
            <a:fillRect/>
          </a:stretch>
        </p:blipFill>
        <p:spPr>
          <a:xfrm>
            <a:off x="607023" y="3314700"/>
            <a:ext cx="17073954" cy="1676400"/>
          </a:xfrm>
          <a:prstGeom prst="rect">
            <a:avLst/>
          </a:prstGeom>
        </p:spPr>
      </p:pic>
      <p:sp>
        <p:nvSpPr>
          <p:cNvPr id="6" name="Hộp Văn bản 5">
            <a:extLst>
              <a:ext uri="{FF2B5EF4-FFF2-40B4-BE49-F238E27FC236}">
                <a16:creationId xmlns:a16="http://schemas.microsoft.com/office/drawing/2014/main" id="{E930FCA7-AE7A-DCE7-16EF-6AF4005ED033}"/>
              </a:ext>
            </a:extLst>
          </p:cNvPr>
          <p:cNvSpPr txBox="1"/>
          <p:nvPr/>
        </p:nvSpPr>
        <p:spPr>
          <a:xfrm>
            <a:off x="4559524" y="4889213"/>
            <a:ext cx="12814076" cy="584775"/>
          </a:xfrm>
          <a:prstGeom prst="rect">
            <a:avLst/>
          </a:prstGeom>
          <a:noFill/>
        </p:spPr>
        <p:txBody>
          <a:bodyPr wrap="square">
            <a:spAutoFit/>
          </a:bodyPr>
          <a:lstStyle/>
          <a:p>
            <a:r>
              <a:rPr lang="vi-VN" sz="3200" i="1" dirty="0">
                <a:solidFill>
                  <a:srgbClr val="002060"/>
                </a:solidFill>
                <a:latin typeface="+mj-lt"/>
              </a:rPr>
              <a:t>Mưa    đi          qua đồng  ruộng             cây     lúa      ngả nghiêng cười.</a:t>
            </a:r>
          </a:p>
        </p:txBody>
      </p:sp>
      <p:sp>
        <p:nvSpPr>
          <p:cNvPr id="3" name="Freeform 3">
            <a:extLst>
              <a:ext uri="{FF2B5EF4-FFF2-40B4-BE49-F238E27FC236}">
                <a16:creationId xmlns:a16="http://schemas.microsoft.com/office/drawing/2014/main" id="{37F69B2C-B9DD-E96D-8B00-49292F7BB9C4}"/>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BE20AA3B-2666-91DF-0D3B-B5A27A236F03}"/>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2">
            <a:hlinkClick r:id="" action="ppaction://media"/>
            <a:extLst>
              <a:ext uri="{FF2B5EF4-FFF2-40B4-BE49-F238E27FC236}">
                <a16:creationId xmlns:a16="http://schemas.microsoft.com/office/drawing/2014/main" id="{A29A36E0-86AC-F010-4192-CB2512A5AFF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011400" y="1485901"/>
            <a:ext cx="1033848" cy="1033848"/>
          </a:xfrm>
          <a:prstGeom prst="rect">
            <a:avLst/>
          </a:prstGeom>
        </p:spPr>
      </p:pic>
    </p:spTree>
    <p:extLst>
      <p:ext uri="{BB962C8B-B14F-4D97-AF65-F5344CB8AC3E}">
        <p14:creationId xmlns:p14="http://schemas.microsoft.com/office/powerpoint/2010/main" val="93272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157" fill="hold"/>
                                        <p:tgtEl>
                                          <p:spTgt spid="11"/>
                                        </p:tgtEl>
                                      </p:cBhvr>
                                    </p:cmd>
                                  </p:childTnLst>
                                </p:cTn>
                              </p:par>
                            </p:childTnLst>
                          </p:cTn>
                        </p:par>
                      </p:childTnLst>
                    </p:cTn>
                  </p:par>
                </p:childTnLst>
              </p:cTn>
              <p:nextCondLst>
                <p:cond evt="onClick" delay="0">
                  <p:tgtEl>
                    <p:spTgt spid="11"/>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F454D65E-3E42-300A-7D5A-DE7BEE7E149E}"/>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1+2:</a:t>
            </a:r>
          </a:p>
        </p:txBody>
      </p:sp>
      <p:pic>
        <p:nvPicPr>
          <p:cNvPr id="11" name="Hình ảnh 10">
            <a:extLst>
              <a:ext uri="{FF2B5EF4-FFF2-40B4-BE49-F238E27FC236}">
                <a16:creationId xmlns:a16="http://schemas.microsoft.com/office/drawing/2014/main" id="{DDA68E55-C941-D4FA-B42B-6D97706218DE}"/>
              </a:ext>
            </a:extLst>
          </p:cNvPr>
          <p:cNvPicPr>
            <a:picLocks noChangeAspect="1"/>
          </p:cNvPicPr>
          <p:nvPr/>
        </p:nvPicPr>
        <p:blipFill>
          <a:blip r:embed="rId9"/>
          <a:stretch>
            <a:fillRect/>
          </a:stretch>
        </p:blipFill>
        <p:spPr>
          <a:xfrm>
            <a:off x="-1407" y="2924448"/>
            <a:ext cx="17984607" cy="2825568"/>
          </a:xfrm>
          <a:prstGeom prst="rect">
            <a:avLst/>
          </a:prstGeom>
        </p:spPr>
      </p:pic>
      <p:sp>
        <p:nvSpPr>
          <p:cNvPr id="16" name="Hộp Văn bản 15">
            <a:extLst>
              <a:ext uri="{FF2B5EF4-FFF2-40B4-BE49-F238E27FC236}">
                <a16:creationId xmlns:a16="http://schemas.microsoft.com/office/drawing/2014/main" id="{5CF6B63F-5A30-E9BB-8260-0266F4D067C5}"/>
              </a:ext>
            </a:extLst>
          </p:cNvPr>
          <p:cNvSpPr txBox="1"/>
          <p:nvPr/>
        </p:nvSpPr>
        <p:spPr>
          <a:xfrm>
            <a:off x="2445174" y="4049471"/>
            <a:ext cx="15233226" cy="584775"/>
          </a:xfrm>
          <a:prstGeom prst="rect">
            <a:avLst/>
          </a:prstGeom>
          <a:noFill/>
        </p:spPr>
        <p:txBody>
          <a:bodyPr wrap="square">
            <a:spAutoFit/>
          </a:bodyPr>
          <a:lstStyle/>
          <a:p>
            <a:r>
              <a:rPr lang="vi-VN" sz="3200" i="1" dirty="0">
                <a:solidFill>
                  <a:srgbClr val="002060"/>
                </a:solidFill>
                <a:latin typeface="+mj-lt"/>
              </a:rPr>
              <a:t>Hạt        mưa      kể  chuyện     gì                 tí       tách     tí tách      mưa     rơi.             Mưa</a:t>
            </a:r>
          </a:p>
        </p:txBody>
      </p:sp>
      <p:sp>
        <p:nvSpPr>
          <p:cNvPr id="17" name="Hộp Văn bản 16">
            <a:extLst>
              <a:ext uri="{FF2B5EF4-FFF2-40B4-BE49-F238E27FC236}">
                <a16:creationId xmlns:a16="http://schemas.microsoft.com/office/drawing/2014/main" id="{E88CAC0F-0BE0-C477-F0E6-CDCE41B31CBF}"/>
              </a:ext>
            </a:extLst>
          </p:cNvPr>
          <p:cNvSpPr txBox="1"/>
          <p:nvPr/>
        </p:nvSpPr>
        <p:spPr>
          <a:xfrm>
            <a:off x="1447799" y="5905576"/>
            <a:ext cx="14408473" cy="584775"/>
          </a:xfrm>
          <a:prstGeom prst="rect">
            <a:avLst/>
          </a:prstGeom>
          <a:noFill/>
        </p:spPr>
        <p:txBody>
          <a:bodyPr wrap="square">
            <a:spAutoFit/>
          </a:bodyPr>
          <a:lstStyle/>
          <a:p>
            <a:r>
              <a:rPr lang="vi-VN" sz="3200" i="1" dirty="0">
                <a:solidFill>
                  <a:srgbClr val="002060"/>
                </a:solidFill>
                <a:latin typeface="+mj-lt"/>
              </a:rPr>
              <a:t>đi            qua    đồng    ruộng                    cây        lúa          ngả    nghiêng cười.</a:t>
            </a:r>
          </a:p>
        </p:txBody>
      </p:sp>
      <p:sp>
        <p:nvSpPr>
          <p:cNvPr id="3" name="Freeform 3">
            <a:extLst>
              <a:ext uri="{FF2B5EF4-FFF2-40B4-BE49-F238E27FC236}">
                <a16:creationId xmlns:a16="http://schemas.microsoft.com/office/drawing/2014/main" id="{9F9905AB-10D4-6C8D-C8FC-0ACE3BB081E9}"/>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4" name="Freeform 3">
            <a:extLst>
              <a:ext uri="{FF2B5EF4-FFF2-40B4-BE49-F238E27FC236}">
                <a16:creationId xmlns:a16="http://schemas.microsoft.com/office/drawing/2014/main" id="{E4E7DB0F-2845-3259-9D40-3F2A10715D86}"/>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5" name="12">
            <a:hlinkClick r:id="" action="ppaction://media"/>
            <a:extLst>
              <a:ext uri="{FF2B5EF4-FFF2-40B4-BE49-F238E27FC236}">
                <a16:creationId xmlns:a16="http://schemas.microsoft.com/office/drawing/2014/main" id="{983C329D-A28B-9A29-2C45-98B2679BF18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349059" y="769054"/>
            <a:ext cx="1326445" cy="1326445"/>
          </a:xfrm>
          <a:prstGeom prst="rect">
            <a:avLst/>
          </a:prstGeom>
        </p:spPr>
      </p:pic>
    </p:spTree>
    <p:extLst>
      <p:ext uri="{BB962C8B-B14F-4D97-AF65-F5344CB8AC3E}">
        <p14:creationId xmlns:p14="http://schemas.microsoft.com/office/powerpoint/2010/main" val="410694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911"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2"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pic>
        <p:nvPicPr>
          <p:cNvPr id="3" name="Hình ảnh 2">
            <a:extLst>
              <a:ext uri="{FF2B5EF4-FFF2-40B4-BE49-F238E27FC236}">
                <a16:creationId xmlns:a16="http://schemas.microsoft.com/office/drawing/2014/main" id="{9D3C0764-7D4B-82D2-6FAE-619C53BCD60F}"/>
              </a:ext>
            </a:extLst>
          </p:cNvPr>
          <p:cNvPicPr>
            <a:picLocks noChangeAspect="1"/>
          </p:cNvPicPr>
          <p:nvPr/>
        </p:nvPicPr>
        <p:blipFill>
          <a:blip r:embed="rId9"/>
          <a:stretch>
            <a:fillRect/>
          </a:stretch>
        </p:blipFill>
        <p:spPr>
          <a:xfrm>
            <a:off x="838200" y="2765612"/>
            <a:ext cx="17095436" cy="2362200"/>
          </a:xfrm>
          <a:prstGeom prst="rect">
            <a:avLst/>
          </a:prstGeom>
        </p:spPr>
      </p:pic>
      <p:sp>
        <p:nvSpPr>
          <p:cNvPr id="4" name="Hộp Văn bản 3">
            <a:extLst>
              <a:ext uri="{FF2B5EF4-FFF2-40B4-BE49-F238E27FC236}">
                <a16:creationId xmlns:a16="http://schemas.microsoft.com/office/drawing/2014/main" id="{BB5DBA0B-86E8-0FBD-3D53-94E8DC7C5C0B}"/>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3:</a:t>
            </a:r>
          </a:p>
        </p:txBody>
      </p:sp>
      <p:sp>
        <p:nvSpPr>
          <p:cNvPr id="6" name="Hộp Văn bản 5">
            <a:extLst>
              <a:ext uri="{FF2B5EF4-FFF2-40B4-BE49-F238E27FC236}">
                <a16:creationId xmlns:a16="http://schemas.microsoft.com/office/drawing/2014/main" id="{9C475BC7-1F24-CBAE-9A6C-C42BB4EA7A90}"/>
              </a:ext>
            </a:extLst>
          </p:cNvPr>
          <p:cNvSpPr txBox="1"/>
          <p:nvPr/>
        </p:nvSpPr>
        <p:spPr>
          <a:xfrm>
            <a:off x="4331348" y="4925244"/>
            <a:ext cx="13118452" cy="584775"/>
          </a:xfrm>
          <a:prstGeom prst="rect">
            <a:avLst/>
          </a:prstGeom>
          <a:noFill/>
        </p:spPr>
        <p:txBody>
          <a:bodyPr wrap="square">
            <a:spAutoFit/>
          </a:bodyPr>
          <a:lstStyle/>
          <a:p>
            <a:r>
              <a:rPr lang="vi-VN" sz="3200" i="1" dirty="0">
                <a:solidFill>
                  <a:srgbClr val="002060"/>
                </a:solidFill>
                <a:latin typeface="+mj-lt"/>
              </a:rPr>
              <a:t> Hạt      mưa    kể chuyện       gì             tí         tách      tí tách       mưa     tuôn</a:t>
            </a:r>
            <a:r>
              <a:rPr lang="vi-VN" sz="1800" i="1" dirty="0">
                <a:solidFill>
                  <a:srgbClr val="002060"/>
                </a:solidFill>
                <a:latin typeface="+mj-lt"/>
              </a:rPr>
              <a:t>.</a:t>
            </a:r>
          </a:p>
        </p:txBody>
      </p:sp>
      <p:sp>
        <p:nvSpPr>
          <p:cNvPr id="2" name="Freeform 3">
            <a:extLst>
              <a:ext uri="{FF2B5EF4-FFF2-40B4-BE49-F238E27FC236}">
                <a16:creationId xmlns:a16="http://schemas.microsoft.com/office/drawing/2014/main" id="{7221AFDA-74E9-F236-CE97-8F100D1FAB83}"/>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D97AC7FE-4A94-03FB-F529-3536E1733AA8}"/>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3">
            <a:hlinkClick r:id="" action="ppaction://media"/>
            <a:extLst>
              <a:ext uri="{FF2B5EF4-FFF2-40B4-BE49-F238E27FC236}">
                <a16:creationId xmlns:a16="http://schemas.microsoft.com/office/drawing/2014/main" id="{229BA0AC-FC8C-1772-75A7-6BC5355C032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35199" y="771395"/>
            <a:ext cx="1091367" cy="1091367"/>
          </a:xfrm>
          <a:prstGeom prst="rect">
            <a:avLst/>
          </a:prstGeom>
        </p:spPr>
      </p:pic>
    </p:spTree>
    <p:extLst>
      <p:ext uri="{BB962C8B-B14F-4D97-AF65-F5344CB8AC3E}">
        <p14:creationId xmlns:p14="http://schemas.microsoft.com/office/powerpoint/2010/main" val="24349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948"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B75C66A2-F68F-66C8-9443-BEB80B98EC53}"/>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4:</a:t>
            </a:r>
          </a:p>
        </p:txBody>
      </p:sp>
      <p:pic>
        <p:nvPicPr>
          <p:cNvPr id="4" name="Hình ảnh 3">
            <a:extLst>
              <a:ext uri="{FF2B5EF4-FFF2-40B4-BE49-F238E27FC236}">
                <a16:creationId xmlns:a16="http://schemas.microsoft.com/office/drawing/2014/main" id="{9D85BA57-C860-80EE-4A63-1F60B85FFF0A}"/>
              </a:ext>
            </a:extLst>
          </p:cNvPr>
          <p:cNvPicPr>
            <a:picLocks noChangeAspect="1"/>
          </p:cNvPicPr>
          <p:nvPr/>
        </p:nvPicPr>
        <p:blipFill>
          <a:blip r:embed="rId9"/>
          <a:stretch>
            <a:fillRect/>
          </a:stretch>
        </p:blipFill>
        <p:spPr>
          <a:xfrm>
            <a:off x="803692" y="3519854"/>
            <a:ext cx="17002863" cy="1997922"/>
          </a:xfrm>
          <a:prstGeom prst="rect">
            <a:avLst/>
          </a:prstGeom>
        </p:spPr>
      </p:pic>
      <p:sp>
        <p:nvSpPr>
          <p:cNvPr id="6" name="Hộp Văn bản 5">
            <a:extLst>
              <a:ext uri="{FF2B5EF4-FFF2-40B4-BE49-F238E27FC236}">
                <a16:creationId xmlns:a16="http://schemas.microsoft.com/office/drawing/2014/main" id="{049E77EF-7A83-4459-63B0-74B5B6060B63}"/>
              </a:ext>
            </a:extLst>
          </p:cNvPr>
          <p:cNvSpPr txBox="1"/>
          <p:nvPr/>
        </p:nvSpPr>
        <p:spPr>
          <a:xfrm>
            <a:off x="3924082" y="5185047"/>
            <a:ext cx="12647885" cy="584775"/>
          </a:xfrm>
          <a:prstGeom prst="rect">
            <a:avLst/>
          </a:prstGeom>
          <a:noFill/>
        </p:spPr>
        <p:txBody>
          <a:bodyPr wrap="square">
            <a:spAutoFit/>
          </a:bodyPr>
          <a:lstStyle/>
          <a:p>
            <a:r>
              <a:rPr lang="vi-VN" sz="3200" i="1" dirty="0">
                <a:solidFill>
                  <a:srgbClr val="002060"/>
                </a:solidFill>
                <a:latin typeface="+mj-lt"/>
              </a:rPr>
              <a:t>Êm   </a:t>
            </a:r>
            <a:r>
              <a:rPr lang="vi-VN" sz="3200" i="1" dirty="0" err="1">
                <a:solidFill>
                  <a:srgbClr val="002060"/>
                </a:solidFill>
                <a:latin typeface="+mj-lt"/>
              </a:rPr>
              <a:t>êm</a:t>
            </a:r>
            <a:r>
              <a:rPr lang="vi-VN" sz="3200" i="1" dirty="0">
                <a:solidFill>
                  <a:srgbClr val="002060"/>
                </a:solidFill>
                <a:latin typeface="+mj-lt"/>
              </a:rPr>
              <a:t>     lời ru     của     mẹ             bao        la      như suối   nguồn</a:t>
            </a:r>
            <a:r>
              <a:rPr lang="vi-VN" i="1" dirty="0">
                <a:solidFill>
                  <a:srgbClr val="002060"/>
                </a:solidFill>
                <a:latin typeface="+mj-lt"/>
              </a:rPr>
              <a:t>.</a:t>
            </a:r>
            <a:endParaRPr lang="vi-VN" sz="1800" i="1" dirty="0">
              <a:solidFill>
                <a:srgbClr val="002060"/>
              </a:solidFill>
              <a:latin typeface="+mj-lt"/>
            </a:endParaRPr>
          </a:p>
        </p:txBody>
      </p:sp>
      <p:sp>
        <p:nvSpPr>
          <p:cNvPr id="3" name="Freeform 3">
            <a:extLst>
              <a:ext uri="{FF2B5EF4-FFF2-40B4-BE49-F238E27FC236}">
                <a16:creationId xmlns:a16="http://schemas.microsoft.com/office/drawing/2014/main" id="{52DF7463-9DB2-8DA2-7336-A5E4FE0B4ECD}"/>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230AF5A2-0A21-9A0F-9E17-6544A8A35C3D}"/>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4">
            <a:hlinkClick r:id="" action="ppaction://media"/>
            <a:extLst>
              <a:ext uri="{FF2B5EF4-FFF2-40B4-BE49-F238E27FC236}">
                <a16:creationId xmlns:a16="http://schemas.microsoft.com/office/drawing/2014/main" id="{5DF9001A-D3A6-4B24-D913-C4CDE8C13C8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349059" y="1214552"/>
            <a:ext cx="1261947" cy="1261947"/>
          </a:xfrm>
          <a:prstGeom prst="rect">
            <a:avLst/>
          </a:prstGeom>
        </p:spPr>
      </p:pic>
    </p:spTree>
    <p:extLst>
      <p:ext uri="{BB962C8B-B14F-4D97-AF65-F5344CB8AC3E}">
        <p14:creationId xmlns:p14="http://schemas.microsoft.com/office/powerpoint/2010/main" val="243499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915" fill="hold"/>
                                        <p:tgtEl>
                                          <p:spTgt spid="11"/>
                                        </p:tgtEl>
                                      </p:cBhvr>
                                    </p:cmd>
                                  </p:childTnLst>
                                </p:cTn>
                              </p:par>
                            </p:childTnLst>
                          </p:cTn>
                        </p:par>
                      </p:childTnLst>
                    </p:cTn>
                  </p:par>
                </p:childTnLst>
              </p:cTn>
              <p:nextCondLst>
                <p:cond evt="onClick" delay="0">
                  <p:tgtEl>
                    <p:spTgt spid="11"/>
                  </p:tgtEl>
                </p:cond>
              </p:nextCondLst>
            </p:seq>
            <p:audio>
              <p:cMediaNode vol="80000">
                <p:cTn id="16"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AB362940-486E-6857-1755-7A00797953F7}"/>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3+4:</a:t>
            </a:r>
          </a:p>
        </p:txBody>
      </p:sp>
      <p:pic>
        <p:nvPicPr>
          <p:cNvPr id="4" name="Hình ảnh 3">
            <a:extLst>
              <a:ext uri="{FF2B5EF4-FFF2-40B4-BE49-F238E27FC236}">
                <a16:creationId xmlns:a16="http://schemas.microsoft.com/office/drawing/2014/main" id="{F2DE3995-1530-2915-7DAF-35DBA27F5732}"/>
              </a:ext>
            </a:extLst>
          </p:cNvPr>
          <p:cNvPicPr>
            <a:picLocks noChangeAspect="1"/>
          </p:cNvPicPr>
          <p:nvPr/>
        </p:nvPicPr>
        <p:blipFill>
          <a:blip r:embed="rId9"/>
          <a:stretch>
            <a:fillRect/>
          </a:stretch>
        </p:blipFill>
        <p:spPr>
          <a:xfrm>
            <a:off x="252805" y="2779780"/>
            <a:ext cx="17370606" cy="2973320"/>
          </a:xfrm>
          <a:prstGeom prst="rect">
            <a:avLst/>
          </a:prstGeom>
        </p:spPr>
      </p:pic>
      <p:sp>
        <p:nvSpPr>
          <p:cNvPr id="5" name="Hộp Văn bản 4">
            <a:extLst>
              <a:ext uri="{FF2B5EF4-FFF2-40B4-BE49-F238E27FC236}">
                <a16:creationId xmlns:a16="http://schemas.microsoft.com/office/drawing/2014/main" id="{7AC81C3B-BBE5-FB3E-E805-BB2B11956CEE}"/>
              </a:ext>
            </a:extLst>
          </p:cNvPr>
          <p:cNvSpPr txBox="1"/>
          <p:nvPr/>
        </p:nvSpPr>
        <p:spPr>
          <a:xfrm>
            <a:off x="3803973" y="3911025"/>
            <a:ext cx="13819438" cy="584775"/>
          </a:xfrm>
          <a:prstGeom prst="rect">
            <a:avLst/>
          </a:prstGeom>
          <a:noFill/>
        </p:spPr>
        <p:txBody>
          <a:bodyPr wrap="square">
            <a:spAutoFit/>
          </a:bodyPr>
          <a:lstStyle/>
          <a:p>
            <a:r>
              <a:rPr lang="vi-VN" sz="3200" i="1" dirty="0">
                <a:solidFill>
                  <a:srgbClr val="002060"/>
                </a:solidFill>
                <a:latin typeface="+mj-lt"/>
              </a:rPr>
              <a:t> Hạt      mưa         kể chuyện       gì                       tí       tách         tí  tách     mưa</a:t>
            </a:r>
            <a:r>
              <a:rPr lang="vi-VN" sz="1800" i="1" dirty="0">
                <a:solidFill>
                  <a:srgbClr val="002060"/>
                </a:solidFill>
                <a:latin typeface="+mj-lt"/>
              </a:rPr>
              <a:t>.</a:t>
            </a:r>
          </a:p>
        </p:txBody>
      </p:sp>
      <p:sp>
        <p:nvSpPr>
          <p:cNvPr id="6" name="Hộp Văn bản 5">
            <a:extLst>
              <a:ext uri="{FF2B5EF4-FFF2-40B4-BE49-F238E27FC236}">
                <a16:creationId xmlns:a16="http://schemas.microsoft.com/office/drawing/2014/main" id="{268C8472-6C6C-8ECD-076A-49ABE9FFF260}"/>
              </a:ext>
            </a:extLst>
          </p:cNvPr>
          <p:cNvSpPr txBox="1"/>
          <p:nvPr/>
        </p:nvSpPr>
        <p:spPr>
          <a:xfrm>
            <a:off x="1271064" y="5586704"/>
            <a:ext cx="14859224" cy="584775"/>
          </a:xfrm>
          <a:prstGeom prst="rect">
            <a:avLst/>
          </a:prstGeom>
          <a:noFill/>
        </p:spPr>
        <p:txBody>
          <a:bodyPr wrap="square">
            <a:spAutoFit/>
          </a:bodyPr>
          <a:lstStyle/>
          <a:p>
            <a:r>
              <a:rPr lang="vi-VN" sz="3200" i="1" dirty="0">
                <a:solidFill>
                  <a:srgbClr val="002060"/>
                </a:solidFill>
                <a:latin typeface="+mj-lt"/>
              </a:rPr>
              <a:t> tuôn.         Êm   êm     lời ru     của     mẹ             bao        la   như suối   nguồn</a:t>
            </a:r>
            <a:r>
              <a:rPr lang="vi-VN" i="1" dirty="0">
                <a:solidFill>
                  <a:srgbClr val="002060"/>
                </a:solidFill>
                <a:latin typeface="+mj-lt"/>
              </a:rPr>
              <a:t>.</a:t>
            </a:r>
            <a:endParaRPr lang="vi-VN" sz="1800" i="1" dirty="0">
              <a:solidFill>
                <a:srgbClr val="002060"/>
              </a:solidFill>
              <a:latin typeface="+mj-lt"/>
            </a:endParaRPr>
          </a:p>
        </p:txBody>
      </p:sp>
      <p:sp>
        <p:nvSpPr>
          <p:cNvPr id="3" name="Freeform 3">
            <a:extLst>
              <a:ext uri="{FF2B5EF4-FFF2-40B4-BE49-F238E27FC236}">
                <a16:creationId xmlns:a16="http://schemas.microsoft.com/office/drawing/2014/main" id="{68C238D3-B7B5-C0EB-2234-3252E31625BC}"/>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11" name="Freeform 3">
            <a:extLst>
              <a:ext uri="{FF2B5EF4-FFF2-40B4-BE49-F238E27FC236}">
                <a16:creationId xmlns:a16="http://schemas.microsoft.com/office/drawing/2014/main" id="{427A22FA-AAB0-73DE-F023-1AEEAA3A8552}"/>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6" name="34">
            <a:hlinkClick r:id="" action="ppaction://media"/>
            <a:extLst>
              <a:ext uri="{FF2B5EF4-FFF2-40B4-BE49-F238E27FC236}">
                <a16:creationId xmlns:a16="http://schemas.microsoft.com/office/drawing/2014/main" id="{CAD278BE-6C03-3090-8BDD-37379D0BA71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349059" y="912879"/>
            <a:ext cx="1448521" cy="1448521"/>
          </a:xfrm>
          <a:prstGeom prst="rect">
            <a:avLst/>
          </a:prstGeom>
        </p:spPr>
      </p:pic>
    </p:spTree>
    <p:extLst>
      <p:ext uri="{BB962C8B-B14F-4D97-AF65-F5344CB8AC3E}">
        <p14:creationId xmlns:p14="http://schemas.microsoft.com/office/powerpoint/2010/main" val="258464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669"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2"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54E93BA4-0549-1268-220F-580798DB5E5C}"/>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5:</a:t>
            </a:r>
          </a:p>
        </p:txBody>
      </p:sp>
      <p:pic>
        <p:nvPicPr>
          <p:cNvPr id="4" name="Hình ảnh 3">
            <a:extLst>
              <a:ext uri="{FF2B5EF4-FFF2-40B4-BE49-F238E27FC236}">
                <a16:creationId xmlns:a16="http://schemas.microsoft.com/office/drawing/2014/main" id="{B5949311-98B9-CB4C-CED5-2EB88D7206D1}"/>
              </a:ext>
            </a:extLst>
          </p:cNvPr>
          <p:cNvPicPr>
            <a:picLocks noChangeAspect="1"/>
          </p:cNvPicPr>
          <p:nvPr/>
        </p:nvPicPr>
        <p:blipFill>
          <a:blip r:embed="rId9"/>
          <a:stretch>
            <a:fillRect/>
          </a:stretch>
        </p:blipFill>
        <p:spPr>
          <a:xfrm>
            <a:off x="606012" y="3167989"/>
            <a:ext cx="16556558" cy="2007060"/>
          </a:xfrm>
          <a:prstGeom prst="rect">
            <a:avLst/>
          </a:prstGeom>
        </p:spPr>
      </p:pic>
      <p:sp>
        <p:nvSpPr>
          <p:cNvPr id="6" name="Hộp Văn bản 5">
            <a:extLst>
              <a:ext uri="{FF2B5EF4-FFF2-40B4-BE49-F238E27FC236}">
                <a16:creationId xmlns:a16="http://schemas.microsoft.com/office/drawing/2014/main" id="{2B5DDF7D-94C0-321A-2915-B8795E6ACC7F}"/>
              </a:ext>
            </a:extLst>
          </p:cNvPr>
          <p:cNvSpPr txBox="1"/>
          <p:nvPr/>
        </p:nvSpPr>
        <p:spPr>
          <a:xfrm>
            <a:off x="3254188" y="5014863"/>
            <a:ext cx="13509811" cy="584775"/>
          </a:xfrm>
          <a:prstGeom prst="rect">
            <a:avLst/>
          </a:prstGeom>
          <a:noFill/>
        </p:spPr>
        <p:txBody>
          <a:bodyPr wrap="square">
            <a:spAutoFit/>
          </a:bodyPr>
          <a:lstStyle/>
          <a:p>
            <a:r>
              <a:rPr lang="vi-VN" sz="3200" i="1" dirty="0">
                <a:solidFill>
                  <a:srgbClr val="002060"/>
                </a:solidFill>
                <a:latin typeface="+mj-lt"/>
              </a:rPr>
              <a:t>         Mưa  qua        dòng sông    lớn                  chảy về         đâu  sông   ơi?</a:t>
            </a:r>
          </a:p>
        </p:txBody>
      </p:sp>
      <p:sp>
        <p:nvSpPr>
          <p:cNvPr id="3" name="Freeform 3">
            <a:extLst>
              <a:ext uri="{FF2B5EF4-FFF2-40B4-BE49-F238E27FC236}">
                <a16:creationId xmlns:a16="http://schemas.microsoft.com/office/drawing/2014/main" id="{A2BC98DA-42CB-4F06-3730-5F2FB443AAD5}"/>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8AA388EC-0BC2-C78F-816E-D900CE59813B}"/>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5">
            <a:hlinkClick r:id="" action="ppaction://media"/>
            <a:extLst>
              <a:ext uri="{FF2B5EF4-FFF2-40B4-BE49-F238E27FC236}">
                <a16:creationId xmlns:a16="http://schemas.microsoft.com/office/drawing/2014/main" id="{51226529-F3BC-0223-3A84-6347B223ECC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072921" y="650545"/>
            <a:ext cx="1447800" cy="1447800"/>
          </a:xfrm>
          <a:prstGeom prst="rect">
            <a:avLst/>
          </a:prstGeom>
        </p:spPr>
      </p:pic>
    </p:spTree>
    <p:extLst>
      <p:ext uri="{BB962C8B-B14F-4D97-AF65-F5344CB8AC3E}">
        <p14:creationId xmlns:p14="http://schemas.microsoft.com/office/powerpoint/2010/main" val="116934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124"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493F7949-84D7-9057-2BBB-83872229E959}"/>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6:</a:t>
            </a:r>
          </a:p>
        </p:txBody>
      </p:sp>
      <p:pic>
        <p:nvPicPr>
          <p:cNvPr id="4" name="Hình ảnh 3">
            <a:extLst>
              <a:ext uri="{FF2B5EF4-FFF2-40B4-BE49-F238E27FC236}">
                <a16:creationId xmlns:a16="http://schemas.microsoft.com/office/drawing/2014/main" id="{5EDC4475-1F9A-7A0B-A848-330D20DDA216}"/>
              </a:ext>
            </a:extLst>
          </p:cNvPr>
          <p:cNvPicPr>
            <a:picLocks noChangeAspect="1"/>
          </p:cNvPicPr>
          <p:nvPr/>
        </p:nvPicPr>
        <p:blipFill>
          <a:blip r:embed="rId9"/>
          <a:stretch>
            <a:fillRect/>
          </a:stretch>
        </p:blipFill>
        <p:spPr>
          <a:xfrm>
            <a:off x="4482" y="3299012"/>
            <a:ext cx="17750118" cy="1676400"/>
          </a:xfrm>
          <a:prstGeom prst="rect">
            <a:avLst/>
          </a:prstGeom>
        </p:spPr>
      </p:pic>
      <p:sp>
        <p:nvSpPr>
          <p:cNvPr id="6" name="Hộp Văn bản 5">
            <a:extLst>
              <a:ext uri="{FF2B5EF4-FFF2-40B4-BE49-F238E27FC236}">
                <a16:creationId xmlns:a16="http://schemas.microsoft.com/office/drawing/2014/main" id="{1A0409DA-A41A-AFE8-870E-949FEE0B8CEE}"/>
              </a:ext>
            </a:extLst>
          </p:cNvPr>
          <p:cNvSpPr txBox="1"/>
          <p:nvPr/>
        </p:nvSpPr>
        <p:spPr>
          <a:xfrm>
            <a:off x="1981200" y="5014863"/>
            <a:ext cx="14097000" cy="584775"/>
          </a:xfrm>
          <a:prstGeom prst="rect">
            <a:avLst/>
          </a:prstGeom>
          <a:noFill/>
        </p:spPr>
        <p:txBody>
          <a:bodyPr wrap="square">
            <a:spAutoFit/>
          </a:bodyPr>
          <a:lstStyle/>
          <a:p>
            <a:r>
              <a:rPr lang="vi-VN" sz="3200" i="1" dirty="0">
                <a:solidFill>
                  <a:srgbClr val="002060"/>
                </a:solidFill>
                <a:latin typeface="+mj-lt"/>
              </a:rPr>
              <a:t>                Mưa băng    qua  biển   rộng         theo   sóng nhấp nhô  thuyền trôi</a:t>
            </a:r>
            <a:r>
              <a:rPr lang="vi-VN" sz="1800" i="1" dirty="0">
                <a:solidFill>
                  <a:srgbClr val="002060"/>
                </a:solidFill>
                <a:latin typeface="+mj-lt"/>
              </a:rPr>
              <a:t>.</a:t>
            </a:r>
          </a:p>
        </p:txBody>
      </p:sp>
      <p:sp>
        <p:nvSpPr>
          <p:cNvPr id="3" name="Freeform 3">
            <a:extLst>
              <a:ext uri="{FF2B5EF4-FFF2-40B4-BE49-F238E27FC236}">
                <a16:creationId xmlns:a16="http://schemas.microsoft.com/office/drawing/2014/main" id="{FF835FC8-A4C3-832F-004B-B456AE222609}"/>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311648EE-223E-4EF0-A6CB-2A9DE18B64A8}"/>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6">
            <a:hlinkClick r:id="" action="ppaction://media"/>
            <a:extLst>
              <a:ext uri="{FF2B5EF4-FFF2-40B4-BE49-F238E27FC236}">
                <a16:creationId xmlns:a16="http://schemas.microsoft.com/office/drawing/2014/main" id="{979C5C80-74BA-CF9F-B3E4-7CA314F6B93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300461" y="1053130"/>
            <a:ext cx="1676400" cy="1676400"/>
          </a:xfrm>
          <a:prstGeom prst="rect">
            <a:avLst/>
          </a:prstGeom>
        </p:spPr>
      </p:pic>
    </p:spTree>
    <p:extLst>
      <p:ext uri="{BB962C8B-B14F-4D97-AF65-F5344CB8AC3E}">
        <p14:creationId xmlns:p14="http://schemas.microsoft.com/office/powerpoint/2010/main" val="350845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142"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EEB90AE9-4CAE-BBD0-0413-89FB936737EB}"/>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5+6:</a:t>
            </a:r>
          </a:p>
        </p:txBody>
      </p:sp>
      <p:pic>
        <p:nvPicPr>
          <p:cNvPr id="4" name="Hình ảnh 3">
            <a:extLst>
              <a:ext uri="{FF2B5EF4-FFF2-40B4-BE49-F238E27FC236}">
                <a16:creationId xmlns:a16="http://schemas.microsoft.com/office/drawing/2014/main" id="{6050BE39-C5FF-7DC6-5005-8139537DD395}"/>
              </a:ext>
            </a:extLst>
          </p:cNvPr>
          <p:cNvPicPr>
            <a:picLocks noChangeAspect="1"/>
          </p:cNvPicPr>
          <p:nvPr/>
        </p:nvPicPr>
        <p:blipFill>
          <a:blip r:embed="rId9"/>
          <a:stretch>
            <a:fillRect/>
          </a:stretch>
        </p:blipFill>
        <p:spPr>
          <a:xfrm>
            <a:off x="363152" y="2734042"/>
            <a:ext cx="17561695" cy="2981982"/>
          </a:xfrm>
          <a:prstGeom prst="rect">
            <a:avLst/>
          </a:prstGeom>
        </p:spPr>
      </p:pic>
      <p:sp>
        <p:nvSpPr>
          <p:cNvPr id="5" name="Hộp Văn bản 4">
            <a:extLst>
              <a:ext uri="{FF2B5EF4-FFF2-40B4-BE49-F238E27FC236}">
                <a16:creationId xmlns:a16="http://schemas.microsoft.com/office/drawing/2014/main" id="{7BD7A130-8BB4-808F-B4B9-114E51F9F9B0}"/>
              </a:ext>
            </a:extLst>
          </p:cNvPr>
          <p:cNvSpPr txBox="1"/>
          <p:nvPr/>
        </p:nvSpPr>
        <p:spPr>
          <a:xfrm>
            <a:off x="3740458" y="3911025"/>
            <a:ext cx="14729431" cy="584775"/>
          </a:xfrm>
          <a:prstGeom prst="rect">
            <a:avLst/>
          </a:prstGeom>
          <a:noFill/>
        </p:spPr>
        <p:txBody>
          <a:bodyPr wrap="square">
            <a:spAutoFit/>
          </a:bodyPr>
          <a:lstStyle/>
          <a:p>
            <a:r>
              <a:rPr lang="vi-VN" sz="3200" i="1" dirty="0">
                <a:solidFill>
                  <a:srgbClr val="002060"/>
                </a:solidFill>
                <a:latin typeface="+mj-lt"/>
              </a:rPr>
              <a:t>         Mưa     qua             dòng   sông     lớn                        chảy        về         đâu  sông</a:t>
            </a:r>
          </a:p>
        </p:txBody>
      </p:sp>
      <p:sp>
        <p:nvSpPr>
          <p:cNvPr id="6" name="Hộp Văn bản 5">
            <a:extLst>
              <a:ext uri="{FF2B5EF4-FFF2-40B4-BE49-F238E27FC236}">
                <a16:creationId xmlns:a16="http://schemas.microsoft.com/office/drawing/2014/main" id="{12B942E7-3B88-1E90-7579-EC414D028091}"/>
              </a:ext>
            </a:extLst>
          </p:cNvPr>
          <p:cNvSpPr txBox="1"/>
          <p:nvPr/>
        </p:nvSpPr>
        <p:spPr>
          <a:xfrm>
            <a:off x="1835791" y="5750430"/>
            <a:ext cx="14097000" cy="584775"/>
          </a:xfrm>
          <a:prstGeom prst="rect">
            <a:avLst/>
          </a:prstGeom>
          <a:noFill/>
        </p:spPr>
        <p:txBody>
          <a:bodyPr wrap="square">
            <a:spAutoFit/>
          </a:bodyPr>
          <a:lstStyle/>
          <a:p>
            <a:r>
              <a:rPr lang="vi-VN" sz="3200" i="1" dirty="0">
                <a:solidFill>
                  <a:srgbClr val="002060"/>
                </a:solidFill>
                <a:latin typeface="+mj-lt"/>
              </a:rPr>
              <a:t> ơi?            Mưa   băng    qua  biển   rộng         theo  sóng nhấp nhô  thuyền trôi</a:t>
            </a:r>
            <a:r>
              <a:rPr lang="vi-VN" sz="1800" i="1" dirty="0">
                <a:solidFill>
                  <a:srgbClr val="002060"/>
                </a:solidFill>
                <a:latin typeface="+mj-lt"/>
              </a:rPr>
              <a:t>.</a:t>
            </a:r>
          </a:p>
        </p:txBody>
      </p:sp>
      <p:sp>
        <p:nvSpPr>
          <p:cNvPr id="3" name="Freeform 3">
            <a:extLst>
              <a:ext uri="{FF2B5EF4-FFF2-40B4-BE49-F238E27FC236}">
                <a16:creationId xmlns:a16="http://schemas.microsoft.com/office/drawing/2014/main" id="{B2B54ECA-C457-3799-99D2-79990888EA5B}"/>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11" name="Freeform 3">
            <a:extLst>
              <a:ext uri="{FF2B5EF4-FFF2-40B4-BE49-F238E27FC236}">
                <a16:creationId xmlns:a16="http://schemas.microsoft.com/office/drawing/2014/main" id="{E56F635A-B338-55F1-7984-6C0A8350CC0F}"/>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6" name="56">
            <a:hlinkClick r:id="" action="ppaction://media"/>
            <a:extLst>
              <a:ext uri="{FF2B5EF4-FFF2-40B4-BE49-F238E27FC236}">
                <a16:creationId xmlns:a16="http://schemas.microsoft.com/office/drawing/2014/main" id="{F6092AD4-3F40-9BBE-37E3-28525DE5F67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910379" y="381945"/>
            <a:ext cx="1110270" cy="1110270"/>
          </a:xfrm>
          <a:prstGeom prst="rect">
            <a:avLst/>
          </a:prstGeom>
        </p:spPr>
      </p:pic>
    </p:spTree>
    <p:extLst>
      <p:ext uri="{BB962C8B-B14F-4D97-AF65-F5344CB8AC3E}">
        <p14:creationId xmlns:p14="http://schemas.microsoft.com/office/powerpoint/2010/main" val="202235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5124"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2"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BA43163D-783C-7461-8D32-7D98736ED9CD}"/>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7:</a:t>
            </a:r>
          </a:p>
        </p:txBody>
      </p:sp>
      <p:pic>
        <p:nvPicPr>
          <p:cNvPr id="4" name="Hình ảnh 3">
            <a:extLst>
              <a:ext uri="{FF2B5EF4-FFF2-40B4-BE49-F238E27FC236}">
                <a16:creationId xmlns:a16="http://schemas.microsoft.com/office/drawing/2014/main" id="{E1E52B08-7693-B61E-4351-BB7D5C4DA3E8}"/>
              </a:ext>
            </a:extLst>
          </p:cNvPr>
          <p:cNvPicPr>
            <a:picLocks noChangeAspect="1"/>
          </p:cNvPicPr>
          <p:nvPr/>
        </p:nvPicPr>
        <p:blipFill>
          <a:blip r:embed="rId9"/>
          <a:stretch>
            <a:fillRect/>
          </a:stretch>
        </p:blipFill>
        <p:spPr>
          <a:xfrm>
            <a:off x="533400" y="3102822"/>
            <a:ext cx="17524640" cy="1997922"/>
          </a:xfrm>
          <a:prstGeom prst="rect">
            <a:avLst/>
          </a:prstGeom>
        </p:spPr>
      </p:pic>
      <p:sp>
        <p:nvSpPr>
          <p:cNvPr id="6" name="Hộp Văn bản 5">
            <a:extLst>
              <a:ext uri="{FF2B5EF4-FFF2-40B4-BE49-F238E27FC236}">
                <a16:creationId xmlns:a16="http://schemas.microsoft.com/office/drawing/2014/main" id="{ACF95EE2-1270-B346-9911-BBF040A6D9D6}"/>
              </a:ext>
            </a:extLst>
          </p:cNvPr>
          <p:cNvSpPr txBox="1"/>
          <p:nvPr/>
        </p:nvSpPr>
        <p:spPr>
          <a:xfrm>
            <a:off x="4190386" y="4960756"/>
            <a:ext cx="13564214" cy="584775"/>
          </a:xfrm>
          <a:prstGeom prst="rect">
            <a:avLst/>
          </a:prstGeom>
          <a:noFill/>
        </p:spPr>
        <p:txBody>
          <a:bodyPr wrap="square">
            <a:spAutoFit/>
          </a:bodyPr>
          <a:lstStyle/>
          <a:p>
            <a:r>
              <a:rPr lang="vi-VN" sz="3200" i="1" dirty="0">
                <a:solidFill>
                  <a:srgbClr val="002060"/>
                </a:solidFill>
                <a:latin typeface="+mj-lt"/>
              </a:rPr>
              <a:t>Mưa    rơi           nhẹ trên      phố                theo      nhịp   chân  bước  nhanh.  </a:t>
            </a:r>
            <a:endParaRPr lang="vi-VN" sz="3200" dirty="0"/>
          </a:p>
        </p:txBody>
      </p:sp>
      <p:sp>
        <p:nvSpPr>
          <p:cNvPr id="3" name="Freeform 3">
            <a:extLst>
              <a:ext uri="{FF2B5EF4-FFF2-40B4-BE49-F238E27FC236}">
                <a16:creationId xmlns:a16="http://schemas.microsoft.com/office/drawing/2014/main" id="{06191264-1DBB-B64F-6A75-91503962763F}"/>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16F8EB66-C10B-F370-3C10-1E3A29CC3966}"/>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7">
            <a:hlinkClick r:id="" action="ppaction://media"/>
            <a:extLst>
              <a:ext uri="{FF2B5EF4-FFF2-40B4-BE49-F238E27FC236}">
                <a16:creationId xmlns:a16="http://schemas.microsoft.com/office/drawing/2014/main" id="{1FFA7E87-5F88-56AC-8B45-796D745D24A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791481" y="447385"/>
            <a:ext cx="1371600" cy="1371600"/>
          </a:xfrm>
          <a:prstGeom prst="rect">
            <a:avLst/>
          </a:prstGeom>
        </p:spPr>
      </p:pic>
    </p:spTree>
    <p:extLst>
      <p:ext uri="{BB962C8B-B14F-4D97-AF65-F5344CB8AC3E}">
        <p14:creationId xmlns:p14="http://schemas.microsoft.com/office/powerpoint/2010/main" val="144296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333" fill="hold"/>
                                        <p:tgtEl>
                                          <p:spTgt spid="11"/>
                                        </p:tgtEl>
                                      </p:cBhvr>
                                    </p:cmd>
                                  </p:childTnLst>
                                </p:cTn>
                              </p:par>
                            </p:childTnLst>
                          </p:cTn>
                        </p:par>
                      </p:childTnLst>
                    </p:cTn>
                  </p:par>
                </p:childTnLst>
              </p:cTn>
              <p:nextCondLst>
                <p:cond evt="onClick" delay="0">
                  <p:tgtEl>
                    <p:spTgt spid="11"/>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67DF9B9B-08E4-DDA2-7361-73F717B9C9FA}"/>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8:</a:t>
            </a:r>
          </a:p>
        </p:txBody>
      </p:sp>
      <p:pic>
        <p:nvPicPr>
          <p:cNvPr id="4" name="Hình ảnh 3">
            <a:extLst>
              <a:ext uri="{FF2B5EF4-FFF2-40B4-BE49-F238E27FC236}">
                <a16:creationId xmlns:a16="http://schemas.microsoft.com/office/drawing/2014/main" id="{E6DC25A2-4292-61E2-8316-15588A2B7CF8}"/>
              </a:ext>
            </a:extLst>
          </p:cNvPr>
          <p:cNvPicPr>
            <a:picLocks noChangeAspect="1"/>
          </p:cNvPicPr>
          <p:nvPr/>
        </p:nvPicPr>
        <p:blipFill>
          <a:blip r:embed="rId9"/>
          <a:stretch>
            <a:fillRect/>
          </a:stretch>
        </p:blipFill>
        <p:spPr>
          <a:xfrm>
            <a:off x="761999" y="3297978"/>
            <a:ext cx="16884611" cy="1997922"/>
          </a:xfrm>
          <a:prstGeom prst="rect">
            <a:avLst/>
          </a:prstGeom>
        </p:spPr>
      </p:pic>
      <p:sp>
        <p:nvSpPr>
          <p:cNvPr id="6" name="Hộp Văn bản 5">
            <a:extLst>
              <a:ext uri="{FF2B5EF4-FFF2-40B4-BE49-F238E27FC236}">
                <a16:creationId xmlns:a16="http://schemas.microsoft.com/office/drawing/2014/main" id="{B9F26FCE-62CB-D6F7-40CD-3BA3C5F06537}"/>
              </a:ext>
            </a:extLst>
          </p:cNvPr>
          <p:cNvSpPr txBox="1"/>
          <p:nvPr/>
        </p:nvSpPr>
        <p:spPr>
          <a:xfrm>
            <a:off x="3657599" y="4905072"/>
            <a:ext cx="12198673" cy="584775"/>
          </a:xfrm>
          <a:prstGeom prst="rect">
            <a:avLst/>
          </a:prstGeom>
          <a:noFill/>
        </p:spPr>
        <p:txBody>
          <a:bodyPr wrap="square">
            <a:spAutoFit/>
          </a:bodyPr>
          <a:lstStyle/>
          <a:p>
            <a:r>
              <a:rPr lang="vi-VN" sz="3200" i="1" dirty="0">
                <a:solidFill>
                  <a:srgbClr val="002060"/>
                </a:solidFill>
                <a:latin typeface="+mj-lt"/>
              </a:rPr>
              <a:t>Mưa   ru     ngàn câu    hát           hồn nhiên   như chiếc lá       xanh.</a:t>
            </a:r>
          </a:p>
        </p:txBody>
      </p:sp>
      <p:sp>
        <p:nvSpPr>
          <p:cNvPr id="3" name="Freeform 3">
            <a:extLst>
              <a:ext uri="{FF2B5EF4-FFF2-40B4-BE49-F238E27FC236}">
                <a16:creationId xmlns:a16="http://schemas.microsoft.com/office/drawing/2014/main" id="{9A4AA659-A2FD-6DFD-8292-F30680AB81EE}"/>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3225DF30-B1C8-F532-F7A0-99D4029672AA}"/>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8">
            <a:hlinkClick r:id="" action="ppaction://media"/>
            <a:extLst>
              <a:ext uri="{FF2B5EF4-FFF2-40B4-BE49-F238E27FC236}">
                <a16:creationId xmlns:a16="http://schemas.microsoft.com/office/drawing/2014/main" id="{925DBE4F-40E4-950F-2CD5-59F9F1D4D9D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653860" y="496076"/>
            <a:ext cx="1600200" cy="1600200"/>
          </a:xfrm>
          <a:prstGeom prst="rect">
            <a:avLst/>
          </a:prstGeom>
        </p:spPr>
      </p:pic>
    </p:spTree>
    <p:extLst>
      <p:ext uri="{BB962C8B-B14F-4D97-AF65-F5344CB8AC3E}">
        <p14:creationId xmlns:p14="http://schemas.microsoft.com/office/powerpoint/2010/main" val="352965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933" fill="hold"/>
                                        <p:tgtEl>
                                          <p:spTgt spid="11"/>
                                        </p:tgtEl>
                                      </p:cBhvr>
                                    </p:cmd>
                                  </p:childTnLst>
                                </p:cTn>
                              </p:par>
                            </p:childTnLst>
                          </p:cTn>
                        </p:par>
                      </p:childTnLst>
                    </p:cTn>
                  </p:par>
                </p:childTnLst>
              </p:cTn>
              <p:nextCondLst>
                <p:cond evt="onClick" delay="0">
                  <p:tgtEl>
                    <p:spTgt spid="11"/>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him nho de thuong">
            <a:hlinkClick r:id="" action="ppaction://media"/>
            <a:extLst>
              <a:ext uri="{FF2B5EF4-FFF2-40B4-BE49-F238E27FC236}">
                <a16:creationId xmlns:a16="http://schemas.microsoft.com/office/drawing/2014/main" id="{015C1E5F-5DD3-4C07-BBBC-8F5AE1596F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29" y="0"/>
            <a:ext cx="18288000" cy="10287000"/>
          </a:xfrm>
          <a:prstGeom prst="rect">
            <a:avLst/>
          </a:prstGeom>
        </p:spPr>
      </p:pic>
    </p:spTree>
    <p:extLst>
      <p:ext uri="{BB962C8B-B14F-4D97-AF65-F5344CB8AC3E}">
        <p14:creationId xmlns:p14="http://schemas.microsoft.com/office/powerpoint/2010/main" val="26166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9C33071F-EF00-D6D2-2AC8-0EFCC9DF8498}"/>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7+8:</a:t>
            </a:r>
          </a:p>
        </p:txBody>
      </p:sp>
      <p:pic>
        <p:nvPicPr>
          <p:cNvPr id="4" name="Hình ảnh 3">
            <a:extLst>
              <a:ext uri="{FF2B5EF4-FFF2-40B4-BE49-F238E27FC236}">
                <a16:creationId xmlns:a16="http://schemas.microsoft.com/office/drawing/2014/main" id="{BB16DD51-BA2D-1145-6EA4-7790B54DD54C}"/>
              </a:ext>
            </a:extLst>
          </p:cNvPr>
          <p:cNvPicPr>
            <a:picLocks noChangeAspect="1"/>
          </p:cNvPicPr>
          <p:nvPr/>
        </p:nvPicPr>
        <p:blipFill>
          <a:blip r:embed="rId9"/>
          <a:stretch>
            <a:fillRect/>
          </a:stretch>
        </p:blipFill>
        <p:spPr>
          <a:xfrm>
            <a:off x="381000" y="2933700"/>
            <a:ext cx="17297400" cy="2971800"/>
          </a:xfrm>
          <a:prstGeom prst="rect">
            <a:avLst/>
          </a:prstGeom>
        </p:spPr>
      </p:pic>
      <p:sp>
        <p:nvSpPr>
          <p:cNvPr id="5" name="Hộp Văn bản 4">
            <a:extLst>
              <a:ext uri="{FF2B5EF4-FFF2-40B4-BE49-F238E27FC236}">
                <a16:creationId xmlns:a16="http://schemas.microsoft.com/office/drawing/2014/main" id="{2BBB3710-909A-F2F0-4BB5-11DF5B8AB0F9}"/>
              </a:ext>
            </a:extLst>
          </p:cNvPr>
          <p:cNvSpPr txBox="1"/>
          <p:nvPr/>
        </p:nvSpPr>
        <p:spPr>
          <a:xfrm>
            <a:off x="4342786" y="3987225"/>
            <a:ext cx="13564214" cy="584775"/>
          </a:xfrm>
          <a:prstGeom prst="rect">
            <a:avLst/>
          </a:prstGeom>
          <a:noFill/>
        </p:spPr>
        <p:txBody>
          <a:bodyPr wrap="square">
            <a:spAutoFit/>
          </a:bodyPr>
          <a:lstStyle/>
          <a:p>
            <a:r>
              <a:rPr lang="vi-VN" sz="3200" i="1" dirty="0">
                <a:solidFill>
                  <a:srgbClr val="002060"/>
                </a:solidFill>
                <a:latin typeface="+mj-lt"/>
              </a:rPr>
              <a:t>Mưa      rơi             nhẹ     trên      phố                        theo      nhịp        chân  bước</a:t>
            </a:r>
            <a:endParaRPr lang="vi-VN" sz="3200" dirty="0"/>
          </a:p>
        </p:txBody>
      </p:sp>
      <p:sp>
        <p:nvSpPr>
          <p:cNvPr id="6" name="Hộp Văn bản 5">
            <a:extLst>
              <a:ext uri="{FF2B5EF4-FFF2-40B4-BE49-F238E27FC236}">
                <a16:creationId xmlns:a16="http://schemas.microsoft.com/office/drawing/2014/main" id="{835DFAC7-86A3-26AC-2C1E-3C89F89C6C2C}"/>
              </a:ext>
            </a:extLst>
          </p:cNvPr>
          <p:cNvSpPr txBox="1"/>
          <p:nvPr/>
        </p:nvSpPr>
        <p:spPr>
          <a:xfrm>
            <a:off x="1257617" y="5905500"/>
            <a:ext cx="15125383" cy="584775"/>
          </a:xfrm>
          <a:prstGeom prst="rect">
            <a:avLst/>
          </a:prstGeom>
          <a:noFill/>
        </p:spPr>
        <p:txBody>
          <a:bodyPr wrap="square">
            <a:spAutoFit/>
          </a:bodyPr>
          <a:lstStyle/>
          <a:p>
            <a:r>
              <a:rPr lang="vi-VN" sz="3200" i="1" dirty="0">
                <a:solidFill>
                  <a:srgbClr val="002060"/>
                </a:solidFill>
                <a:latin typeface="+mj-lt"/>
              </a:rPr>
              <a:t>nhanh.         Mưa   ru      ngàn câu   hát             hồn nhiên   như chiếc  lá       xanh.</a:t>
            </a:r>
          </a:p>
        </p:txBody>
      </p:sp>
      <p:sp>
        <p:nvSpPr>
          <p:cNvPr id="3" name="Freeform 3">
            <a:extLst>
              <a:ext uri="{FF2B5EF4-FFF2-40B4-BE49-F238E27FC236}">
                <a16:creationId xmlns:a16="http://schemas.microsoft.com/office/drawing/2014/main" id="{91B4A65E-B554-004F-CA3A-AF91F73F8F0F}"/>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11" name="Freeform 3">
            <a:extLst>
              <a:ext uri="{FF2B5EF4-FFF2-40B4-BE49-F238E27FC236}">
                <a16:creationId xmlns:a16="http://schemas.microsoft.com/office/drawing/2014/main" id="{4AFFD5F5-6B5C-2481-3FA7-AA560E206825}"/>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6" name="78">
            <a:hlinkClick r:id="" action="ppaction://media"/>
            <a:extLst>
              <a:ext uri="{FF2B5EF4-FFF2-40B4-BE49-F238E27FC236}">
                <a16:creationId xmlns:a16="http://schemas.microsoft.com/office/drawing/2014/main" id="{FF50A037-3BD0-4F73-DBF8-30D07601CA4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352767" y="266700"/>
            <a:ext cx="1219200" cy="1219200"/>
          </a:xfrm>
          <a:prstGeom prst="rect">
            <a:avLst/>
          </a:prstGeom>
        </p:spPr>
      </p:pic>
    </p:spTree>
    <p:extLst>
      <p:ext uri="{BB962C8B-B14F-4D97-AF65-F5344CB8AC3E}">
        <p14:creationId xmlns:p14="http://schemas.microsoft.com/office/powerpoint/2010/main" val="265635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4889"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E7EE20F1-0A23-5408-4237-258CF51C53AD}"/>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9:</a:t>
            </a:r>
          </a:p>
        </p:txBody>
      </p:sp>
      <p:pic>
        <p:nvPicPr>
          <p:cNvPr id="4" name="Hình ảnh 3">
            <a:extLst>
              <a:ext uri="{FF2B5EF4-FFF2-40B4-BE49-F238E27FC236}">
                <a16:creationId xmlns:a16="http://schemas.microsoft.com/office/drawing/2014/main" id="{590BB12A-C074-2E7C-50A9-B793FF467898}"/>
              </a:ext>
            </a:extLst>
          </p:cNvPr>
          <p:cNvPicPr>
            <a:picLocks noChangeAspect="1"/>
          </p:cNvPicPr>
          <p:nvPr/>
        </p:nvPicPr>
        <p:blipFill>
          <a:blip r:embed="rId9"/>
          <a:stretch>
            <a:fillRect/>
          </a:stretch>
        </p:blipFill>
        <p:spPr>
          <a:xfrm>
            <a:off x="750811" y="3374178"/>
            <a:ext cx="16786378" cy="2150322"/>
          </a:xfrm>
          <a:prstGeom prst="rect">
            <a:avLst/>
          </a:prstGeom>
        </p:spPr>
      </p:pic>
      <p:sp>
        <p:nvSpPr>
          <p:cNvPr id="18" name="Hộp Văn bản 17">
            <a:extLst>
              <a:ext uri="{FF2B5EF4-FFF2-40B4-BE49-F238E27FC236}">
                <a16:creationId xmlns:a16="http://schemas.microsoft.com/office/drawing/2014/main" id="{AC86D70F-822A-1639-EEB1-55DA1184BD69}"/>
              </a:ext>
            </a:extLst>
          </p:cNvPr>
          <p:cNvSpPr txBox="1"/>
          <p:nvPr/>
        </p:nvSpPr>
        <p:spPr>
          <a:xfrm>
            <a:off x="3915116" y="5197460"/>
            <a:ext cx="13229883" cy="584775"/>
          </a:xfrm>
          <a:prstGeom prst="rect">
            <a:avLst/>
          </a:prstGeom>
          <a:noFill/>
        </p:spPr>
        <p:txBody>
          <a:bodyPr wrap="square">
            <a:spAutoFit/>
          </a:bodyPr>
          <a:lstStyle/>
          <a:p>
            <a:r>
              <a:rPr lang="vi-VN" sz="3200" i="1" dirty="0">
                <a:solidFill>
                  <a:srgbClr val="002060"/>
                </a:solidFill>
                <a:latin typeface="+mj-lt"/>
              </a:rPr>
              <a:t>  Hạt   mưa        kể chuyện     gì                 tí      tách      tí   tách    trên     vai.</a:t>
            </a:r>
          </a:p>
        </p:txBody>
      </p:sp>
      <p:sp>
        <p:nvSpPr>
          <p:cNvPr id="3" name="Freeform 3">
            <a:extLst>
              <a:ext uri="{FF2B5EF4-FFF2-40B4-BE49-F238E27FC236}">
                <a16:creationId xmlns:a16="http://schemas.microsoft.com/office/drawing/2014/main" id="{100638D3-58FF-EB2B-E4ED-DE9919DA43A9}"/>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7C574327-21E7-2F2C-45C1-59333070B7C3}"/>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6" name="9">
            <a:hlinkClick r:id="" action="ppaction://media"/>
            <a:extLst>
              <a:ext uri="{FF2B5EF4-FFF2-40B4-BE49-F238E27FC236}">
                <a16:creationId xmlns:a16="http://schemas.microsoft.com/office/drawing/2014/main" id="{6CE82AA7-606B-5F78-207A-DE9009A4AA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849599" y="878849"/>
            <a:ext cx="1295400" cy="1295400"/>
          </a:xfrm>
          <a:prstGeom prst="rect">
            <a:avLst/>
          </a:prstGeom>
        </p:spPr>
      </p:pic>
    </p:spTree>
    <p:extLst>
      <p:ext uri="{BB962C8B-B14F-4D97-AF65-F5344CB8AC3E}">
        <p14:creationId xmlns:p14="http://schemas.microsoft.com/office/powerpoint/2010/main" val="203697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43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2"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BAF026C1-D047-484A-8066-67FF1F6ABBEB}"/>
              </a:ext>
            </a:extLst>
          </p:cNvPr>
          <p:cNvSpPr txBox="1"/>
          <p:nvPr/>
        </p:nvSpPr>
        <p:spPr>
          <a:xfrm>
            <a:off x="4724398" y="2365647"/>
            <a:ext cx="2123401" cy="584775"/>
          </a:xfrm>
          <a:prstGeom prst="rect">
            <a:avLst/>
          </a:prstGeom>
          <a:noFill/>
        </p:spPr>
        <p:txBody>
          <a:bodyPr wrap="square" rtlCol="0">
            <a:spAutoFit/>
          </a:bodyPr>
          <a:lstStyle/>
          <a:p>
            <a:r>
              <a:rPr lang="vi-VN" sz="3200" b="1" dirty="0">
                <a:solidFill>
                  <a:srgbClr val="FF0000"/>
                </a:solidFill>
                <a:latin typeface="+mj-lt"/>
              </a:rPr>
              <a:t>Câu 10:</a:t>
            </a:r>
          </a:p>
        </p:txBody>
      </p:sp>
      <p:pic>
        <p:nvPicPr>
          <p:cNvPr id="4" name="Hình ảnh 3">
            <a:extLst>
              <a:ext uri="{FF2B5EF4-FFF2-40B4-BE49-F238E27FC236}">
                <a16:creationId xmlns:a16="http://schemas.microsoft.com/office/drawing/2014/main" id="{64AA6D38-0E69-D42F-D17C-A9909E1B6720}"/>
              </a:ext>
            </a:extLst>
          </p:cNvPr>
          <p:cNvPicPr>
            <a:picLocks noChangeAspect="1"/>
          </p:cNvPicPr>
          <p:nvPr/>
        </p:nvPicPr>
        <p:blipFill>
          <a:blip r:embed="rId9"/>
          <a:stretch>
            <a:fillRect/>
          </a:stretch>
        </p:blipFill>
        <p:spPr>
          <a:xfrm>
            <a:off x="258732" y="3450378"/>
            <a:ext cx="17770536" cy="2074122"/>
          </a:xfrm>
          <a:prstGeom prst="rect">
            <a:avLst/>
          </a:prstGeom>
        </p:spPr>
      </p:pic>
      <p:sp>
        <p:nvSpPr>
          <p:cNvPr id="6" name="Hộp Văn bản 5">
            <a:extLst>
              <a:ext uri="{FF2B5EF4-FFF2-40B4-BE49-F238E27FC236}">
                <a16:creationId xmlns:a16="http://schemas.microsoft.com/office/drawing/2014/main" id="{91D0AFCD-1B5F-5F77-A257-9BDB3CEE92EC}"/>
              </a:ext>
            </a:extLst>
          </p:cNvPr>
          <p:cNvSpPr txBox="1"/>
          <p:nvPr/>
        </p:nvSpPr>
        <p:spPr>
          <a:xfrm>
            <a:off x="3124200" y="5014863"/>
            <a:ext cx="12420600" cy="584775"/>
          </a:xfrm>
          <a:prstGeom prst="rect">
            <a:avLst/>
          </a:prstGeom>
          <a:noFill/>
        </p:spPr>
        <p:txBody>
          <a:bodyPr wrap="square">
            <a:spAutoFit/>
          </a:bodyPr>
          <a:lstStyle/>
          <a:p>
            <a:r>
              <a:rPr lang="vi-VN" sz="3200" i="1" dirty="0">
                <a:solidFill>
                  <a:srgbClr val="002060"/>
                </a:solidFill>
                <a:latin typeface="+mj-lt"/>
              </a:rPr>
              <a:t>Dừng chân    bên lớp      học          lắng nghe tiếng  em   đọc     bài.</a:t>
            </a:r>
          </a:p>
        </p:txBody>
      </p:sp>
      <p:sp>
        <p:nvSpPr>
          <p:cNvPr id="3" name="Freeform 3">
            <a:extLst>
              <a:ext uri="{FF2B5EF4-FFF2-40B4-BE49-F238E27FC236}">
                <a16:creationId xmlns:a16="http://schemas.microsoft.com/office/drawing/2014/main" id="{AE283305-6E16-E623-2241-BB314CAED468}"/>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5EAD934B-4DE0-28E7-ACA1-74B10CF26441}"/>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10">
            <a:hlinkClick r:id="" action="ppaction://media"/>
            <a:extLst>
              <a:ext uri="{FF2B5EF4-FFF2-40B4-BE49-F238E27FC236}">
                <a16:creationId xmlns:a16="http://schemas.microsoft.com/office/drawing/2014/main" id="{E4C3BCDC-9974-3E70-FE63-0132D3937E6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791481" y="497377"/>
            <a:ext cx="1371600" cy="1371600"/>
          </a:xfrm>
          <a:prstGeom prst="rect">
            <a:avLst/>
          </a:prstGeom>
        </p:spPr>
      </p:pic>
    </p:spTree>
    <p:extLst>
      <p:ext uri="{BB962C8B-B14F-4D97-AF65-F5344CB8AC3E}">
        <p14:creationId xmlns:p14="http://schemas.microsoft.com/office/powerpoint/2010/main" val="234829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657"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BF64EF2D-2B5F-2DB4-CD88-521A7E55830B}"/>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9+10:</a:t>
            </a:r>
          </a:p>
        </p:txBody>
      </p:sp>
      <p:pic>
        <p:nvPicPr>
          <p:cNvPr id="4" name="Hình ảnh 3">
            <a:extLst>
              <a:ext uri="{FF2B5EF4-FFF2-40B4-BE49-F238E27FC236}">
                <a16:creationId xmlns:a16="http://schemas.microsoft.com/office/drawing/2014/main" id="{8C3ED651-CA13-FB8B-0968-D10589624850}"/>
              </a:ext>
            </a:extLst>
          </p:cNvPr>
          <p:cNvPicPr>
            <a:picLocks noChangeAspect="1"/>
          </p:cNvPicPr>
          <p:nvPr/>
        </p:nvPicPr>
        <p:blipFill>
          <a:blip r:embed="rId9"/>
          <a:stretch>
            <a:fillRect/>
          </a:stretch>
        </p:blipFill>
        <p:spPr>
          <a:xfrm>
            <a:off x="1369676" y="3326094"/>
            <a:ext cx="15546723" cy="2579406"/>
          </a:xfrm>
          <a:prstGeom prst="rect">
            <a:avLst/>
          </a:prstGeom>
        </p:spPr>
      </p:pic>
      <p:sp>
        <p:nvSpPr>
          <p:cNvPr id="5" name="Hộp Văn bản 4">
            <a:extLst>
              <a:ext uri="{FF2B5EF4-FFF2-40B4-BE49-F238E27FC236}">
                <a16:creationId xmlns:a16="http://schemas.microsoft.com/office/drawing/2014/main" id="{D75F6C22-FA8E-E0F9-0D2E-F36A87611B18}"/>
              </a:ext>
            </a:extLst>
          </p:cNvPr>
          <p:cNvSpPr txBox="1"/>
          <p:nvPr/>
        </p:nvSpPr>
        <p:spPr>
          <a:xfrm>
            <a:off x="4322214" y="4259442"/>
            <a:ext cx="13229883" cy="584775"/>
          </a:xfrm>
          <a:prstGeom prst="rect">
            <a:avLst/>
          </a:prstGeom>
          <a:noFill/>
        </p:spPr>
        <p:txBody>
          <a:bodyPr wrap="square">
            <a:spAutoFit/>
          </a:bodyPr>
          <a:lstStyle/>
          <a:p>
            <a:r>
              <a:rPr lang="vi-VN" sz="3200" i="1" dirty="0">
                <a:solidFill>
                  <a:srgbClr val="002060"/>
                </a:solidFill>
                <a:latin typeface="+mj-lt"/>
              </a:rPr>
              <a:t>  Hạt   mưa        kể chuyện     gì                  tí       tách       tí   tách    trên</a:t>
            </a:r>
          </a:p>
        </p:txBody>
      </p:sp>
      <p:sp>
        <p:nvSpPr>
          <p:cNvPr id="6" name="Hộp Văn bản 5">
            <a:extLst>
              <a:ext uri="{FF2B5EF4-FFF2-40B4-BE49-F238E27FC236}">
                <a16:creationId xmlns:a16="http://schemas.microsoft.com/office/drawing/2014/main" id="{0455495E-7217-B9E5-480A-FE2501DF4A9F}"/>
              </a:ext>
            </a:extLst>
          </p:cNvPr>
          <p:cNvSpPr txBox="1"/>
          <p:nvPr/>
        </p:nvSpPr>
        <p:spPr>
          <a:xfrm>
            <a:off x="2445174" y="5625525"/>
            <a:ext cx="12908163" cy="584775"/>
          </a:xfrm>
          <a:prstGeom prst="rect">
            <a:avLst/>
          </a:prstGeom>
          <a:noFill/>
        </p:spPr>
        <p:txBody>
          <a:bodyPr wrap="square">
            <a:spAutoFit/>
          </a:bodyPr>
          <a:lstStyle/>
          <a:p>
            <a:r>
              <a:rPr lang="vi-VN" sz="3200" i="1" dirty="0">
                <a:solidFill>
                  <a:srgbClr val="002060"/>
                </a:solidFill>
                <a:latin typeface="+mj-lt"/>
              </a:rPr>
              <a:t>vai.      Dừng chân  bên lớp   học          lắng nghe tiếng em đọc   bài.</a:t>
            </a:r>
          </a:p>
        </p:txBody>
      </p:sp>
      <p:sp>
        <p:nvSpPr>
          <p:cNvPr id="3" name="Freeform 3">
            <a:extLst>
              <a:ext uri="{FF2B5EF4-FFF2-40B4-BE49-F238E27FC236}">
                <a16:creationId xmlns:a16="http://schemas.microsoft.com/office/drawing/2014/main" id="{4D38CA60-770A-9E81-3415-A8D7F3417D18}"/>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11" name="Freeform 3">
            <a:extLst>
              <a:ext uri="{FF2B5EF4-FFF2-40B4-BE49-F238E27FC236}">
                <a16:creationId xmlns:a16="http://schemas.microsoft.com/office/drawing/2014/main" id="{5BEA0D84-9669-B853-C321-9D59C8ED8184}"/>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6" name="910">
            <a:hlinkClick r:id="" action="ppaction://media"/>
            <a:extLst>
              <a:ext uri="{FF2B5EF4-FFF2-40B4-BE49-F238E27FC236}">
                <a16:creationId xmlns:a16="http://schemas.microsoft.com/office/drawing/2014/main" id="{4C0961B1-7180-7962-08CE-92E5486A2F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353337" y="218271"/>
            <a:ext cx="1524000" cy="1524000"/>
          </a:xfrm>
          <a:prstGeom prst="rect">
            <a:avLst/>
          </a:prstGeom>
        </p:spPr>
      </p:pic>
    </p:spTree>
    <p:extLst>
      <p:ext uri="{BB962C8B-B14F-4D97-AF65-F5344CB8AC3E}">
        <p14:creationId xmlns:p14="http://schemas.microsoft.com/office/powerpoint/2010/main" val="3433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6613"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2"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id="{51AB3539-6635-AD49-3E86-7BB2EA8AEAAA}"/>
              </a:ext>
            </a:extLst>
          </p:cNvPr>
          <p:cNvSpPr txBox="1"/>
          <p:nvPr/>
        </p:nvSpPr>
        <p:spPr>
          <a:xfrm>
            <a:off x="6629400" y="337218"/>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id="{A8C6C703-B1C0-0D82-5682-4899EB8F3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 y="78442"/>
            <a:ext cx="2218448" cy="1269565"/>
          </a:xfrm>
          <a:prstGeom prst="rect">
            <a:avLst/>
          </a:prstGeom>
        </p:spPr>
      </p:pic>
      <p:pic>
        <p:nvPicPr>
          <p:cNvPr id="2" name="ca bai phach">
            <a:hlinkClick r:id="" action="ppaction://media"/>
            <a:extLst>
              <a:ext uri="{FF2B5EF4-FFF2-40B4-BE49-F238E27FC236}">
                <a16:creationId xmlns:a16="http://schemas.microsoft.com/office/drawing/2014/main" id="{150DCF0D-FE64-042E-39F0-3AD623A68A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5485" y="1050162"/>
            <a:ext cx="1269565" cy="1269565"/>
          </a:xfrm>
          <a:prstGeom prst="rect">
            <a:avLst/>
          </a:prstGeom>
        </p:spPr>
      </p:pic>
      <p:sp>
        <p:nvSpPr>
          <p:cNvPr id="16" name="Hộp Văn bản 15">
            <a:extLst>
              <a:ext uri="{FF2B5EF4-FFF2-40B4-BE49-F238E27FC236}">
                <a16:creationId xmlns:a16="http://schemas.microsoft.com/office/drawing/2014/main" id="{CFD4E1F5-BA40-E989-4A11-2F25E6AE69A3}"/>
              </a:ext>
            </a:extLst>
          </p:cNvPr>
          <p:cNvSpPr txBox="1"/>
          <p:nvPr/>
        </p:nvSpPr>
        <p:spPr>
          <a:xfrm>
            <a:off x="2362200" y="93801"/>
            <a:ext cx="3815279" cy="584775"/>
          </a:xfrm>
          <a:prstGeom prst="rect">
            <a:avLst/>
          </a:prstGeom>
          <a:noFill/>
        </p:spPr>
        <p:txBody>
          <a:bodyPr wrap="square" rtlCol="0">
            <a:spAutoFit/>
          </a:bodyPr>
          <a:lstStyle/>
          <a:p>
            <a:r>
              <a:rPr lang="vi-VN" sz="3200" b="1" dirty="0">
                <a:solidFill>
                  <a:srgbClr val="002060"/>
                </a:solidFill>
                <a:latin typeface="+mj-lt"/>
              </a:rPr>
              <a:t>Ghép toàn bài</a:t>
            </a:r>
          </a:p>
        </p:txBody>
      </p:sp>
    </p:spTree>
    <p:extLst>
      <p:ext uri="{BB962C8B-B14F-4D97-AF65-F5344CB8AC3E}">
        <p14:creationId xmlns:p14="http://schemas.microsoft.com/office/powerpoint/2010/main" val="2857700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id="{51AB3539-6635-AD49-3E86-7BB2EA8AEAAA}"/>
              </a:ext>
            </a:extLst>
          </p:cNvPr>
          <p:cNvSpPr txBox="1"/>
          <p:nvPr/>
        </p:nvSpPr>
        <p:spPr>
          <a:xfrm>
            <a:off x="6629400" y="337218"/>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id="{A8C6C703-B1C0-0D82-5682-4899EB8F3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 y="78442"/>
            <a:ext cx="2218448" cy="1269565"/>
          </a:xfrm>
          <a:prstGeom prst="rect">
            <a:avLst/>
          </a:prstGeom>
        </p:spPr>
      </p:pic>
      <p:sp>
        <p:nvSpPr>
          <p:cNvPr id="16" name="Hộp Văn bản 15">
            <a:extLst>
              <a:ext uri="{FF2B5EF4-FFF2-40B4-BE49-F238E27FC236}">
                <a16:creationId xmlns:a16="http://schemas.microsoft.com/office/drawing/2014/main" id="{CFD4E1F5-BA40-E989-4A11-2F25E6AE69A3}"/>
              </a:ext>
            </a:extLst>
          </p:cNvPr>
          <p:cNvSpPr txBox="1"/>
          <p:nvPr/>
        </p:nvSpPr>
        <p:spPr>
          <a:xfrm>
            <a:off x="2362200" y="93801"/>
            <a:ext cx="3815279" cy="1077218"/>
          </a:xfrm>
          <a:prstGeom prst="rect">
            <a:avLst/>
          </a:prstGeom>
          <a:noFill/>
        </p:spPr>
        <p:txBody>
          <a:bodyPr wrap="square" rtlCol="0">
            <a:spAutoFit/>
          </a:bodyPr>
          <a:lstStyle/>
          <a:p>
            <a:r>
              <a:rPr lang="vi-VN" sz="3200" b="1" dirty="0">
                <a:solidFill>
                  <a:srgbClr val="002060"/>
                </a:solidFill>
                <a:latin typeface="+mj-lt"/>
              </a:rPr>
              <a:t>Ghép toàn bài</a:t>
            </a:r>
          </a:p>
          <a:p>
            <a:r>
              <a:rPr lang="vi-VN" sz="3200" b="1" dirty="0">
                <a:solidFill>
                  <a:srgbClr val="002060"/>
                </a:solidFill>
                <a:latin typeface="+mj-lt"/>
              </a:rPr>
              <a:t>Cùng nhạc đệm</a:t>
            </a:r>
          </a:p>
        </p:txBody>
      </p:sp>
      <p:pic>
        <p:nvPicPr>
          <p:cNvPr id="17" name="hhh">
            <a:hlinkClick r:id="" action="ppaction://media"/>
            <a:extLst>
              <a:ext uri="{FF2B5EF4-FFF2-40B4-BE49-F238E27FC236}">
                <a16:creationId xmlns:a16="http://schemas.microsoft.com/office/drawing/2014/main" id="{7DFEB0D4-2EF8-A1D0-DCA1-3A8448E877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3741" y="1566565"/>
            <a:ext cx="1238146" cy="1238146"/>
          </a:xfrm>
          <a:prstGeom prst="rect">
            <a:avLst/>
          </a:prstGeom>
        </p:spPr>
      </p:pic>
    </p:spTree>
    <p:extLst>
      <p:ext uri="{BB962C8B-B14F-4D97-AF65-F5344CB8AC3E}">
        <p14:creationId xmlns:p14="http://schemas.microsoft.com/office/powerpoint/2010/main" val="1746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0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82472" y="6497964"/>
            <a:ext cx="2613616" cy="4114800"/>
          </a:xfrm>
          <a:prstGeom prst="rect">
            <a:avLst/>
          </a:prstGeom>
        </p:spPr>
      </p:pic>
      <p:sp>
        <p:nvSpPr>
          <p:cNvPr id="16" name="Hộp Văn bản 15">
            <a:extLst>
              <a:ext uri="{FF2B5EF4-FFF2-40B4-BE49-F238E27FC236}">
                <a16:creationId xmlns:a16="http://schemas.microsoft.com/office/drawing/2014/main" id="{502C0006-9ACA-9684-1103-9EBC0DE5D49D}"/>
              </a:ext>
            </a:extLst>
          </p:cNvPr>
          <p:cNvSpPr txBox="1"/>
          <p:nvPr/>
        </p:nvSpPr>
        <p:spPr>
          <a:xfrm>
            <a:off x="6243121" y="355312"/>
            <a:ext cx="11277600" cy="830997"/>
          </a:xfrm>
          <a:prstGeom prst="rect">
            <a:avLst/>
          </a:prstGeom>
          <a:noFill/>
        </p:spPr>
        <p:txBody>
          <a:bodyPr wrap="square" rtlCol="0">
            <a:spAutoFit/>
          </a:bodyPr>
          <a:lstStyle/>
          <a:p>
            <a:r>
              <a:rPr lang="vi-VN" sz="4800" b="1" dirty="0">
                <a:solidFill>
                  <a:srgbClr val="002060"/>
                </a:solidFill>
                <a:latin typeface="+mj-lt"/>
              </a:rPr>
              <a:t>HÁT KẾT HỢP GÕ ĐỆM THEO NHỊP</a:t>
            </a:r>
          </a:p>
        </p:txBody>
      </p:sp>
      <p:sp>
        <p:nvSpPr>
          <p:cNvPr id="17" name="Hộp Văn bản 16">
            <a:extLst>
              <a:ext uri="{FF2B5EF4-FFF2-40B4-BE49-F238E27FC236}">
                <a16:creationId xmlns:a16="http://schemas.microsoft.com/office/drawing/2014/main" id="{385FA290-CD94-E89E-9171-D4D152CC46DA}"/>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1:</a:t>
            </a:r>
          </a:p>
        </p:txBody>
      </p:sp>
      <p:sp>
        <p:nvSpPr>
          <p:cNvPr id="21" name="Hộp Văn bản 20">
            <a:extLst>
              <a:ext uri="{FF2B5EF4-FFF2-40B4-BE49-F238E27FC236}">
                <a16:creationId xmlns:a16="http://schemas.microsoft.com/office/drawing/2014/main" id="{5432C43F-CE40-61DD-8387-14D12DFA37D3}"/>
              </a:ext>
            </a:extLst>
          </p:cNvPr>
          <p:cNvSpPr txBox="1"/>
          <p:nvPr/>
        </p:nvSpPr>
        <p:spPr>
          <a:xfrm>
            <a:off x="3733800" y="4888156"/>
            <a:ext cx="14065970" cy="584775"/>
          </a:xfrm>
          <a:prstGeom prst="rect">
            <a:avLst/>
          </a:prstGeom>
          <a:noFill/>
        </p:spPr>
        <p:txBody>
          <a:bodyPr wrap="square">
            <a:spAutoFit/>
          </a:bodyPr>
          <a:lstStyle/>
          <a:p>
            <a:r>
              <a:rPr lang="vi-VN" sz="3200" i="1" dirty="0">
                <a:solidFill>
                  <a:srgbClr val="002060"/>
                </a:solidFill>
                <a:latin typeface="+mj-lt"/>
              </a:rPr>
              <a:t>Hạt        mưa     kể  chuyện     gì                   tí        tách       tí tách      mưa     rơi.</a:t>
            </a:r>
          </a:p>
        </p:txBody>
      </p:sp>
      <p:pic>
        <p:nvPicPr>
          <p:cNvPr id="23" name="Hình ảnh 22">
            <a:extLst>
              <a:ext uri="{FF2B5EF4-FFF2-40B4-BE49-F238E27FC236}">
                <a16:creationId xmlns:a16="http://schemas.microsoft.com/office/drawing/2014/main" id="{F8826D58-5E27-C372-5289-5305C47704CB}"/>
              </a:ext>
            </a:extLst>
          </p:cNvPr>
          <p:cNvPicPr>
            <a:picLocks noChangeAspect="1"/>
          </p:cNvPicPr>
          <p:nvPr/>
        </p:nvPicPr>
        <p:blipFill>
          <a:blip r:embed="rId8"/>
          <a:stretch>
            <a:fillRect/>
          </a:stretch>
        </p:blipFill>
        <p:spPr>
          <a:xfrm>
            <a:off x="1864611" y="3370893"/>
            <a:ext cx="15380558" cy="1537338"/>
          </a:xfrm>
          <a:prstGeom prst="rect">
            <a:avLst/>
          </a:prstGeom>
        </p:spPr>
      </p:pic>
      <p:sp>
        <p:nvSpPr>
          <p:cNvPr id="2" name="Freeform 3">
            <a:extLst>
              <a:ext uri="{FF2B5EF4-FFF2-40B4-BE49-F238E27FC236}">
                <a16:creationId xmlns:a16="http://schemas.microsoft.com/office/drawing/2014/main" id="{13A99258-9F52-5CCF-0047-716859CF0231}"/>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9"/>
            <a:stretch>
              <a:fillRect/>
            </a:stretch>
          </a:blipFill>
        </p:spPr>
        <p:txBody>
          <a:bodyPr/>
          <a:lstStyle/>
          <a:p>
            <a:endParaRPr lang="vi-VN"/>
          </a:p>
        </p:txBody>
      </p:sp>
      <p:sp>
        <p:nvSpPr>
          <p:cNvPr id="3" name="Freeform 3">
            <a:extLst>
              <a:ext uri="{FF2B5EF4-FFF2-40B4-BE49-F238E27FC236}">
                <a16:creationId xmlns:a16="http://schemas.microsoft.com/office/drawing/2014/main" id="{649BFC1A-F18A-8374-C0C7-0B8B717EC24B}"/>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9"/>
            <a:stretch>
              <a:fillRect/>
            </a:stretch>
          </a:blipFill>
        </p:spPr>
        <p:txBody>
          <a:bodyPr/>
          <a:lstStyle/>
          <a:p>
            <a:endParaRPr lang="vi-VN"/>
          </a:p>
        </p:txBody>
      </p:sp>
      <p:pic>
        <p:nvPicPr>
          <p:cNvPr id="4" name="1">
            <a:hlinkClick r:id="" action="ppaction://media"/>
            <a:extLst>
              <a:ext uri="{FF2B5EF4-FFF2-40B4-BE49-F238E27FC236}">
                <a16:creationId xmlns:a16="http://schemas.microsoft.com/office/drawing/2014/main" id="{143D8D75-708A-CCC2-2538-AE5A0BA4C2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154399" y="1671311"/>
            <a:ext cx="1134881" cy="1134881"/>
          </a:xfrm>
          <a:prstGeom prst="rect">
            <a:avLst/>
          </a:prstGeom>
        </p:spPr>
      </p:pic>
      <p:pic>
        <p:nvPicPr>
          <p:cNvPr id="5"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4998937" y="5630409"/>
            <a:ext cx="969645" cy="742950"/>
          </a:xfrm>
          <a:prstGeom prst="rect">
            <a:avLst/>
          </a:prstGeom>
          <a:noFill/>
          <a:ln w="9525">
            <a:noFill/>
          </a:ln>
        </p:spPr>
      </p:pic>
      <p:pic>
        <p:nvPicPr>
          <p:cNvPr id="6" name="Content Placeholder 3" descr="mặt phách">
            <a:extLst>
              <a:ext uri="{FF2B5EF4-FFF2-40B4-BE49-F238E27FC236}">
                <a16:creationId xmlns:a16="http://schemas.microsoft.com/office/drawing/2014/main" id="{BB1EBB74-5D59-C400-696B-BFFA68B0F8FE}"/>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8585245" y="5593987"/>
            <a:ext cx="969645" cy="742950"/>
          </a:xfrm>
          <a:prstGeom prst="rect">
            <a:avLst/>
          </a:prstGeom>
          <a:noFill/>
          <a:ln w="9525">
            <a:noFill/>
          </a:ln>
        </p:spPr>
      </p:pic>
      <p:pic>
        <p:nvPicPr>
          <p:cNvPr id="7" name="Content Placeholder 3" descr="mặt phách">
            <a:extLst>
              <a:ext uri="{FF2B5EF4-FFF2-40B4-BE49-F238E27FC236}">
                <a16:creationId xmlns:a16="http://schemas.microsoft.com/office/drawing/2014/main" id="{B46F0FB6-A23A-58B7-565E-35F1C8985B0F}"/>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1973297" y="5682544"/>
            <a:ext cx="969645" cy="742950"/>
          </a:xfrm>
          <a:prstGeom prst="rect">
            <a:avLst/>
          </a:prstGeom>
          <a:noFill/>
          <a:ln w="9525">
            <a:noFill/>
          </a:ln>
        </p:spPr>
      </p:pic>
      <p:pic>
        <p:nvPicPr>
          <p:cNvPr id="8" name="Content Placeholder 3" descr="mặt phách">
            <a:extLst>
              <a:ext uri="{FF2B5EF4-FFF2-40B4-BE49-F238E27FC236}">
                <a16:creationId xmlns:a16="http://schemas.microsoft.com/office/drawing/2014/main" id="{0B7D53E9-6DA0-8A7D-50FE-2F3C595B459B}"/>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6079252" y="5649088"/>
            <a:ext cx="969645" cy="742950"/>
          </a:xfrm>
          <a:prstGeom prst="rect">
            <a:avLst/>
          </a:prstGeom>
          <a:noFill/>
          <a:ln w="9525">
            <a:noFill/>
          </a:ln>
        </p:spPr>
      </p:pic>
    </p:spTree>
    <p:extLst>
      <p:ext uri="{BB962C8B-B14F-4D97-AF65-F5344CB8AC3E}">
        <p14:creationId xmlns:p14="http://schemas.microsoft.com/office/powerpoint/2010/main" val="247506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105" fill="hold"/>
                                        <p:tgtEl>
                                          <p:spTgt spid="4"/>
                                        </p:tgtEl>
                                      </p:cBhvr>
                                    </p:cmd>
                                  </p:child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17"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id="{51AB3539-6635-AD49-3E86-7BB2EA8AEAAA}"/>
              </a:ext>
            </a:extLst>
          </p:cNvPr>
          <p:cNvSpPr txBox="1"/>
          <p:nvPr/>
        </p:nvSpPr>
        <p:spPr>
          <a:xfrm>
            <a:off x="7617360" y="301705"/>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id="{A8C6C703-B1C0-0D82-5682-4899EB8F3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 y="78442"/>
            <a:ext cx="2218448" cy="1269565"/>
          </a:xfrm>
          <a:prstGeom prst="rect">
            <a:avLst/>
          </a:prstGeom>
        </p:spPr>
      </p:pic>
      <p:pic>
        <p:nvPicPr>
          <p:cNvPr id="17" name="hhh">
            <a:hlinkClick r:id="" action="ppaction://media"/>
            <a:extLst>
              <a:ext uri="{FF2B5EF4-FFF2-40B4-BE49-F238E27FC236}">
                <a16:creationId xmlns:a16="http://schemas.microsoft.com/office/drawing/2014/main" id="{7DFEB0D4-2EF8-A1D0-DCA1-3A8448E877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3741" y="1566565"/>
            <a:ext cx="1238146" cy="1238146"/>
          </a:xfrm>
          <a:prstGeom prst="rect">
            <a:avLst/>
          </a:prstGeom>
        </p:spPr>
      </p:pic>
      <p:sp>
        <p:nvSpPr>
          <p:cNvPr id="2" name="Hộp Văn bản 1">
            <a:extLst>
              <a:ext uri="{FF2B5EF4-FFF2-40B4-BE49-F238E27FC236}">
                <a16:creationId xmlns:a16="http://schemas.microsoft.com/office/drawing/2014/main" id="{58BCF494-3E31-20CC-78D9-F4E83BFF04AB}"/>
              </a:ext>
            </a:extLst>
          </p:cNvPr>
          <p:cNvSpPr txBox="1"/>
          <p:nvPr/>
        </p:nvSpPr>
        <p:spPr>
          <a:xfrm>
            <a:off x="-1362635" y="106257"/>
            <a:ext cx="11277600" cy="1077218"/>
          </a:xfrm>
          <a:prstGeom prst="rect">
            <a:avLst/>
          </a:prstGeom>
          <a:noFill/>
        </p:spPr>
        <p:txBody>
          <a:bodyPr wrap="square" rtlCol="0">
            <a:spAutoFit/>
          </a:bodyPr>
          <a:lstStyle/>
          <a:p>
            <a:pPr algn="ctr"/>
            <a:r>
              <a:rPr lang="vi-VN" sz="3200" b="1" dirty="0">
                <a:solidFill>
                  <a:srgbClr val="002060"/>
                </a:solidFill>
                <a:latin typeface="+mj-lt"/>
              </a:rPr>
              <a:t>HÁT KẾT HỢP </a:t>
            </a:r>
          </a:p>
          <a:p>
            <a:pPr algn="ctr"/>
            <a:r>
              <a:rPr lang="vi-VN" sz="3200" b="1" dirty="0">
                <a:solidFill>
                  <a:srgbClr val="002060"/>
                </a:solidFill>
                <a:latin typeface="+mj-lt"/>
              </a:rPr>
              <a:t>GÕ ĐỆM THEO NHỊP</a:t>
            </a:r>
          </a:p>
        </p:txBody>
      </p:sp>
    </p:spTree>
    <p:extLst>
      <p:ext uri="{BB962C8B-B14F-4D97-AF65-F5344CB8AC3E}">
        <p14:creationId xmlns:p14="http://schemas.microsoft.com/office/powerpoint/2010/main" val="61602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0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98565">
            <a:off x="16529691" y="910871"/>
            <a:ext cx="1983645" cy="298905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45015" flipH="1">
            <a:off x="-300044" y="910871"/>
            <a:ext cx="1983645" cy="298905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6988">
            <a:off x="16070320" y="3249286"/>
            <a:ext cx="3104630" cy="311028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71171" flipH="1">
            <a:off x="-710457" y="3268593"/>
            <a:ext cx="3023925" cy="302943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16971" flipH="1" flipV="1">
            <a:off x="-311133" y="5960918"/>
            <a:ext cx="1447727" cy="139244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301280" flipV="1">
            <a:off x="17096957" y="5930168"/>
            <a:ext cx="1511666" cy="1453949"/>
          </a:xfrm>
          <a:prstGeom prst="rect">
            <a:avLst/>
          </a:prstGeom>
        </p:spPr>
      </p:pic>
      <p:sp>
        <p:nvSpPr>
          <p:cNvPr id="8" name="Rectangles 5">
            <a:extLst>
              <a:ext uri="{FF2B5EF4-FFF2-40B4-BE49-F238E27FC236}">
                <a16:creationId xmlns:a16="http://schemas.microsoft.com/office/drawing/2014/main" id="{50E5DE7A-3870-CDBF-07E4-3AAC0F7981A6}"/>
              </a:ext>
            </a:extLst>
          </p:cNvPr>
          <p:cNvSpPr/>
          <p:nvPr/>
        </p:nvSpPr>
        <p:spPr>
          <a:xfrm>
            <a:off x="572883" y="2199374"/>
            <a:ext cx="17049750" cy="830997"/>
          </a:xfrm>
          <a:prstGeom prst="rect">
            <a:avLst/>
          </a:prstGeom>
          <a:noFill/>
          <a:ln>
            <a:noFill/>
          </a:ln>
        </p:spPr>
        <p:txBody>
          <a:bodyPr wrap="square" rtlCol="0" anchor="t">
            <a:spAutoFit/>
          </a:bodyPr>
          <a:lstStyle/>
          <a:p>
            <a:pPr lvl="0" algn="ctr">
              <a:defRPr/>
            </a:pPr>
            <a:r>
              <a:rPr lang="vi-VN" altLang="en-US" sz="4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Ôn đọc nhạc: Bài số 3</a:t>
            </a:r>
            <a:endParaRPr lang="vi-VN" altLang="en-US" sz="48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pic>
        <p:nvPicPr>
          <p:cNvPr id="9" name="Picture 4">
            <a:extLst>
              <a:ext uri="{FF2B5EF4-FFF2-40B4-BE49-F238E27FC236}">
                <a16:creationId xmlns:a16="http://schemas.microsoft.com/office/drawing/2014/main" id="{9F69B8D2-2F99-C089-43C6-9CE45B39627F}"/>
              </a:ext>
            </a:extLst>
          </p:cNvPr>
          <p:cNvPicPr>
            <a:picLocks noChangeAspect="1"/>
          </p:cNvPicPr>
          <p:nvPr/>
        </p:nvPicPr>
        <p:blipFill>
          <a:blip r:embed="rId8"/>
          <a:srcRect/>
          <a:stretch>
            <a:fillRect/>
          </a:stretch>
        </p:blipFill>
        <p:spPr>
          <a:xfrm>
            <a:off x="5933806" y="6657142"/>
            <a:ext cx="8422430" cy="2560229"/>
          </a:xfrm>
          <a:prstGeom prst="rect">
            <a:avLst/>
          </a:prstGeom>
        </p:spPr>
      </p:pic>
      <p:pic>
        <p:nvPicPr>
          <p:cNvPr id="11" name="Picture 5">
            <a:extLst>
              <a:ext uri="{FF2B5EF4-FFF2-40B4-BE49-F238E27FC236}">
                <a16:creationId xmlns:a16="http://schemas.microsoft.com/office/drawing/2014/main" id="{A8DBD182-79CA-C694-2378-B341EF081E92}"/>
              </a:ext>
            </a:extLst>
          </p:cNvPr>
          <p:cNvPicPr>
            <a:picLocks noChangeAspect="1"/>
          </p:cNvPicPr>
          <p:nvPr/>
        </p:nvPicPr>
        <p:blipFill>
          <a:blip r:embed="rId9"/>
          <a:srcRect/>
          <a:stretch>
            <a:fillRect/>
          </a:stretch>
        </p:blipFill>
        <p:spPr>
          <a:xfrm>
            <a:off x="-22062" y="-319832"/>
            <a:ext cx="3568359" cy="3568359"/>
          </a:xfrm>
          <a:prstGeom prst="rect">
            <a:avLst/>
          </a:prstGeom>
        </p:spPr>
      </p:pic>
      <p:pic>
        <p:nvPicPr>
          <p:cNvPr id="14" name="Picture 5">
            <a:extLst>
              <a:ext uri="{FF2B5EF4-FFF2-40B4-BE49-F238E27FC236}">
                <a16:creationId xmlns:a16="http://schemas.microsoft.com/office/drawing/2014/main" id="{09733FD2-3B60-7AB5-3957-D89B535FF8EE}"/>
              </a:ext>
            </a:extLst>
          </p:cNvPr>
          <p:cNvPicPr>
            <a:picLocks noChangeAspect="1"/>
          </p:cNvPicPr>
          <p:nvPr/>
        </p:nvPicPr>
        <p:blipFill>
          <a:blip r:embed="rId9"/>
          <a:srcRect/>
          <a:stretch>
            <a:fillRect/>
          </a:stretch>
        </p:blipFill>
        <p:spPr>
          <a:xfrm>
            <a:off x="12783692" y="-660845"/>
            <a:ext cx="3568359" cy="3568359"/>
          </a:xfrm>
          <a:prstGeom prst="rect">
            <a:avLst/>
          </a:prstGeom>
        </p:spPr>
      </p:pic>
      <p:pic>
        <p:nvPicPr>
          <p:cNvPr id="15" name="Picture 2">
            <a:extLst>
              <a:ext uri="{FF2B5EF4-FFF2-40B4-BE49-F238E27FC236}">
                <a16:creationId xmlns:a16="http://schemas.microsoft.com/office/drawing/2014/main" id="{156D7072-43A6-B000-4B35-1D32F70F77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320" y="8635031"/>
            <a:ext cx="9522071" cy="1614488"/>
          </a:xfrm>
          <a:prstGeom prst="rect">
            <a:avLst/>
          </a:prstGeom>
        </p:spPr>
      </p:pic>
      <p:pic>
        <p:nvPicPr>
          <p:cNvPr id="16" name="Picture 2">
            <a:extLst>
              <a:ext uri="{FF2B5EF4-FFF2-40B4-BE49-F238E27FC236}">
                <a16:creationId xmlns:a16="http://schemas.microsoft.com/office/drawing/2014/main" id="{55DCD91B-5582-312B-F52B-7D18FC42A6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44000" y="8635031"/>
            <a:ext cx="9409296" cy="1614488"/>
          </a:xfrm>
          <a:prstGeom prst="rect">
            <a:avLst/>
          </a:prstGeom>
        </p:spPr>
      </p:pic>
    </p:spTree>
    <p:extLst>
      <p:ext uri="{BB962C8B-B14F-4D97-AF65-F5344CB8AC3E}">
        <p14:creationId xmlns:p14="http://schemas.microsoft.com/office/powerpoint/2010/main" val="3241235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59714" y="7105370"/>
            <a:ext cx="1857420" cy="2826350"/>
          </a:xfrm>
          <a:prstGeom prst="rect">
            <a:avLst/>
          </a:prstGeom>
        </p:spPr>
      </p:pic>
      <p:sp>
        <p:nvSpPr>
          <p:cNvPr id="23" name="Freeform 4">
            <a:extLst>
              <a:ext uri="{FF2B5EF4-FFF2-40B4-BE49-F238E27FC236}">
                <a16:creationId xmlns:a16="http://schemas.microsoft.com/office/drawing/2014/main" id="{E6D186AC-B10F-D11B-A7F5-780427662CE3}"/>
              </a:ext>
            </a:extLst>
          </p:cNvPr>
          <p:cNvSpPr/>
          <p:nvPr/>
        </p:nvSpPr>
        <p:spPr>
          <a:xfrm>
            <a:off x="-186265" y="9354939"/>
            <a:ext cx="9330266"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4" name="Freeform 4">
            <a:extLst>
              <a:ext uri="{FF2B5EF4-FFF2-40B4-BE49-F238E27FC236}">
                <a16:creationId xmlns:a16="http://schemas.microsoft.com/office/drawing/2014/main" id="{DBBC2AB6-5A34-20DA-AD18-E4D8076E8B23}"/>
              </a:ext>
            </a:extLst>
          </p:cNvPr>
          <p:cNvSpPr/>
          <p:nvPr/>
        </p:nvSpPr>
        <p:spPr>
          <a:xfrm>
            <a:off x="8957734" y="9354939"/>
            <a:ext cx="9498965"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9" name="Rectangles 2">
            <a:extLst>
              <a:ext uri="{FF2B5EF4-FFF2-40B4-BE49-F238E27FC236}">
                <a16:creationId xmlns:a16="http://schemas.microsoft.com/office/drawing/2014/main" id="{4E7ED675-1706-DFE8-EB4D-D3BA4754C6DD}"/>
              </a:ext>
            </a:extLst>
          </p:cNvPr>
          <p:cNvSpPr/>
          <p:nvPr/>
        </p:nvSpPr>
        <p:spPr>
          <a:xfrm>
            <a:off x="4883372" y="232733"/>
            <a:ext cx="3744936" cy="738664"/>
          </a:xfrm>
          <a:prstGeom prst="rect">
            <a:avLst/>
          </a:prstGeom>
          <a:noFill/>
          <a:ln>
            <a:noFill/>
          </a:ln>
        </p:spPr>
        <p:txBody>
          <a:bodyPr wrap="none" rtlCol="0" anchor="t">
            <a:spAutoFit/>
          </a:bodyPr>
          <a:lstStyle/>
          <a:p>
            <a:pPr lvl="0"/>
            <a:r>
              <a:rPr lang="en-US" sz="4200" b="1" dirty="0">
                <a:solidFill>
                  <a:srgbClr val="C00000"/>
                </a:solidFill>
              </a:rPr>
              <a:t>GHÉP TOÀN BÀI</a:t>
            </a:r>
            <a:endParaRPr lang="en-US" altLang="en-GB" sz="4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4">
            <a:extLst>
              <a:ext uri="{FF2B5EF4-FFF2-40B4-BE49-F238E27FC236}">
                <a16:creationId xmlns:a16="http://schemas.microsoft.com/office/drawing/2014/main" id="{A7AFE61F-8D82-BAEA-AE45-FA606225F4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80000">
            <a:off x="-16193" y="-894397"/>
            <a:ext cx="3699510" cy="5780723"/>
          </a:xfrm>
          <a:prstGeom prst="rect">
            <a:avLst/>
          </a:prstGeom>
        </p:spPr>
      </p:pic>
      <p:pic>
        <p:nvPicPr>
          <p:cNvPr id="3" name="Picture 2">
            <a:extLst>
              <a:ext uri="{FF2B5EF4-FFF2-40B4-BE49-F238E27FC236}">
                <a16:creationId xmlns:a16="http://schemas.microsoft.com/office/drawing/2014/main" id="{4E6C4A24-B383-3A09-DD0D-F84A14C44C24}"/>
              </a:ext>
            </a:extLst>
          </p:cNvPr>
          <p:cNvPicPr>
            <a:picLocks noChangeAspect="1"/>
          </p:cNvPicPr>
          <p:nvPr/>
        </p:nvPicPr>
        <p:blipFill>
          <a:blip r:embed="rId9"/>
          <a:srcRect/>
          <a:stretch>
            <a:fillRect/>
          </a:stretch>
        </p:blipFill>
        <p:spPr>
          <a:xfrm>
            <a:off x="17282795" y="79268"/>
            <a:ext cx="777408" cy="1411166"/>
          </a:xfrm>
          <a:prstGeom prst="rect">
            <a:avLst/>
          </a:prstGeom>
        </p:spPr>
      </p:pic>
      <p:pic>
        <p:nvPicPr>
          <p:cNvPr id="4" name="Hình ảnh 3">
            <a:extLst>
              <a:ext uri="{FF2B5EF4-FFF2-40B4-BE49-F238E27FC236}">
                <a16:creationId xmlns:a16="http://schemas.microsoft.com/office/drawing/2014/main" id="{3D3B71B6-7579-47BE-FF49-BE50149ED71D}"/>
              </a:ext>
            </a:extLst>
          </p:cNvPr>
          <p:cNvPicPr>
            <a:picLocks noChangeAspect="1"/>
          </p:cNvPicPr>
          <p:nvPr/>
        </p:nvPicPr>
        <p:blipFill>
          <a:blip r:embed="rId10"/>
          <a:stretch>
            <a:fillRect/>
          </a:stretch>
        </p:blipFill>
        <p:spPr>
          <a:xfrm>
            <a:off x="1697706" y="3381433"/>
            <a:ext cx="16158156" cy="3723938"/>
          </a:xfrm>
          <a:prstGeom prst="rect">
            <a:avLst/>
          </a:prstGeom>
        </p:spPr>
      </p:pic>
      <p:sp>
        <p:nvSpPr>
          <p:cNvPr id="5" name="Rectangles 2">
            <a:extLst>
              <a:ext uri="{FF2B5EF4-FFF2-40B4-BE49-F238E27FC236}">
                <a16:creationId xmlns:a16="http://schemas.microsoft.com/office/drawing/2014/main" id="{F79520E5-D509-2639-0368-B17321633E6D}"/>
              </a:ext>
            </a:extLst>
          </p:cNvPr>
          <p:cNvSpPr/>
          <p:nvPr/>
        </p:nvSpPr>
        <p:spPr>
          <a:xfrm>
            <a:off x="6827926" y="2331299"/>
            <a:ext cx="4229043" cy="738664"/>
          </a:xfrm>
          <a:prstGeom prst="rect">
            <a:avLst/>
          </a:prstGeom>
          <a:noFill/>
          <a:ln>
            <a:noFill/>
          </a:ln>
        </p:spPr>
        <p:txBody>
          <a:bodyPr wrap="none" rtlCol="0" anchor="t">
            <a:spAutoFit/>
          </a:bodyPr>
          <a:lstStyle/>
          <a:p>
            <a:pPr lvl="0"/>
            <a:r>
              <a:rPr lang="en-US" altLang="en-GB" sz="4200" b="1" dirty="0" err="1">
                <a:solidFill>
                  <a:srgbClr val="7030A0"/>
                </a:solidFill>
              </a:rPr>
              <a:t>Đọc</a:t>
            </a:r>
            <a:r>
              <a:rPr lang="en-US" altLang="en-GB" sz="4200" b="1" dirty="0">
                <a:solidFill>
                  <a:srgbClr val="7030A0"/>
                </a:solidFill>
              </a:rPr>
              <a:t> </a:t>
            </a:r>
            <a:r>
              <a:rPr lang="en-US" altLang="en-GB" sz="4200" b="1" dirty="0" err="1">
                <a:solidFill>
                  <a:srgbClr val="7030A0"/>
                </a:solidFill>
              </a:rPr>
              <a:t>nhạc</a:t>
            </a:r>
            <a:r>
              <a:rPr lang="en-US" altLang="en-GB" sz="4200" b="1" dirty="0">
                <a:solidFill>
                  <a:srgbClr val="7030A0"/>
                </a:solidFill>
              </a:rPr>
              <a:t>: </a:t>
            </a:r>
            <a:r>
              <a:rPr lang="en-US" altLang="en-GB" sz="4200" b="1" dirty="0" err="1">
                <a:solidFill>
                  <a:srgbClr val="7030A0"/>
                </a:solidFill>
              </a:rPr>
              <a:t>Bài</a:t>
            </a:r>
            <a:r>
              <a:rPr lang="en-US" altLang="en-GB" sz="4200" b="1" dirty="0">
                <a:solidFill>
                  <a:srgbClr val="7030A0"/>
                </a:solidFill>
              </a:rPr>
              <a:t> </a:t>
            </a:r>
            <a:r>
              <a:rPr lang="en-US" altLang="en-GB" sz="4200" b="1" dirty="0" err="1">
                <a:solidFill>
                  <a:srgbClr val="7030A0"/>
                </a:solidFill>
              </a:rPr>
              <a:t>số</a:t>
            </a:r>
            <a:r>
              <a:rPr lang="en-US" altLang="en-GB" sz="4200" b="1" dirty="0">
                <a:solidFill>
                  <a:srgbClr val="7030A0"/>
                </a:solidFill>
              </a:rPr>
              <a:t> 3</a:t>
            </a:r>
            <a:endParaRPr lang="en-US" altLang="en-GB" sz="4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d3">
            <a:hlinkClick r:id="" action="ppaction://media"/>
            <a:extLst>
              <a:ext uri="{FF2B5EF4-FFF2-40B4-BE49-F238E27FC236}">
                <a16:creationId xmlns:a16="http://schemas.microsoft.com/office/drawing/2014/main" id="{2DF5EA01-D683-CB7C-E1F3-F0A82E7EAC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56932" y="885047"/>
            <a:ext cx="914400" cy="914400"/>
          </a:xfrm>
          <a:prstGeom prst="rect">
            <a:avLst/>
          </a:prstGeom>
        </p:spPr>
      </p:pic>
    </p:spTree>
    <p:extLst>
      <p:ext uri="{BB962C8B-B14F-4D97-AF65-F5344CB8AC3E}">
        <p14:creationId xmlns:p14="http://schemas.microsoft.com/office/powerpoint/2010/main" val="358481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759" fill="hold"/>
                                        <p:tgtEl>
                                          <p:spTgt spid="6"/>
                                        </p:tgtEl>
                                      </p:cBhvr>
                                    </p:cmd>
                                  </p:childTnLst>
                                </p:cTn>
                              </p:par>
                            </p:childTnLst>
                          </p:cTn>
                        </p:par>
                      </p:childTnLst>
                    </p:cTn>
                  </p:par>
                </p:childTnLst>
              </p:cTn>
              <p:nextCondLst>
                <p:cond evt="onClick" delay="0">
                  <p:tgtEl>
                    <p:spTgt spid="6"/>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29" grpId="0"/>
      <p:bldP spid="29" grpId="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468FC94-E90E-8A00-C1A4-FB6F2BABB8A4}"/>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4">
            <a:extLst>
              <a:ext uri="{FF2B5EF4-FFF2-40B4-BE49-F238E27FC236}">
                <a16:creationId xmlns:a16="http://schemas.microsoft.com/office/drawing/2014/main" id="{AB7E1C94-0074-A241-A98B-E16B66DA3DF3}"/>
              </a:ext>
            </a:extLst>
          </p:cNvPr>
          <p:cNvPicPr>
            <a:picLocks noChangeAspect="1"/>
          </p:cNvPicPr>
          <p:nvPr/>
        </p:nvPicPr>
        <p:blipFill>
          <a:blip r:embed="rId4"/>
          <a:srcRect/>
          <a:stretch>
            <a:fillRect/>
          </a:stretch>
        </p:blipFill>
        <p:spPr>
          <a:xfrm>
            <a:off x="14212638" y="6740390"/>
            <a:ext cx="4071461" cy="3115013"/>
          </a:xfrm>
          <a:prstGeom prst="rect">
            <a:avLst/>
          </a:prstGeom>
        </p:spPr>
      </p:pic>
      <p:sp>
        <p:nvSpPr>
          <p:cNvPr id="2" name="Rectangle 14">
            <a:extLst>
              <a:ext uri="{FF2B5EF4-FFF2-40B4-BE49-F238E27FC236}">
                <a16:creationId xmlns:a16="http://schemas.microsoft.com/office/drawing/2014/main" id="{05A68BD0-4B16-6A72-41F9-5A88558F292E}"/>
              </a:ext>
            </a:extLst>
          </p:cNvPr>
          <p:cNvSpPr/>
          <p:nvPr/>
        </p:nvSpPr>
        <p:spPr>
          <a:xfrm>
            <a:off x="7550325" y="495300"/>
            <a:ext cx="2319866" cy="954557"/>
          </a:xfrm>
          <a:prstGeom prst="rect">
            <a:avLst/>
          </a:prstGeom>
        </p:spPr>
        <p:txBody>
          <a:bodyPr wrap="none">
            <a:spAutoFit/>
          </a:bodyPr>
          <a:lstStyle/>
          <a:p>
            <a:pPr algn="ctr" defTabSz="1371600">
              <a:tabLst>
                <a:tab pos="6858000" algn="l"/>
              </a:tabLst>
              <a:defRPr/>
            </a:pPr>
            <a:r>
              <a:rPr lang="en-US" altLang="en-US" sz="5603" b="1" dirty="0" err="1">
                <a:solidFill>
                  <a:srgbClr val="1810C0"/>
                </a:solidFill>
                <a:latin typeface="Times New Roman" panose="02020603050405020304" pitchFamily="18" charset="0"/>
              </a:rPr>
              <a:t>Tiết</a:t>
            </a:r>
            <a:r>
              <a:rPr lang="en-US" altLang="en-US" sz="5603" b="1" dirty="0">
                <a:solidFill>
                  <a:srgbClr val="1810C0"/>
                </a:solidFill>
                <a:latin typeface="Times New Roman" panose="02020603050405020304" pitchFamily="18" charset="0"/>
              </a:rPr>
              <a:t> 20</a:t>
            </a:r>
          </a:p>
        </p:txBody>
      </p:sp>
      <p:sp>
        <p:nvSpPr>
          <p:cNvPr id="3" name="Rectangle 14">
            <a:extLst>
              <a:ext uri="{FF2B5EF4-FFF2-40B4-BE49-F238E27FC236}">
                <a16:creationId xmlns:a16="http://schemas.microsoft.com/office/drawing/2014/main" id="{EF9F62A3-9A6F-3FD2-E8D3-B29FD35E3E8C}"/>
              </a:ext>
            </a:extLst>
          </p:cNvPr>
          <p:cNvSpPr/>
          <p:nvPr/>
        </p:nvSpPr>
        <p:spPr>
          <a:xfrm>
            <a:off x="5975716" y="1449857"/>
            <a:ext cx="6320961" cy="1446550"/>
          </a:xfrm>
          <a:prstGeom prst="rect">
            <a:avLst/>
          </a:prstGeom>
        </p:spPr>
        <p:txBody>
          <a:bodyPr wrap="none">
            <a:spAutoFit/>
          </a:bodyPr>
          <a:lstStyle/>
          <a:p>
            <a:pPr algn="ctr" defTabSz="1371600">
              <a:tabLst>
                <a:tab pos="6858000" algn="l"/>
              </a:tabLst>
              <a:defRPr/>
            </a:pPr>
            <a:r>
              <a:rPr lang="en-US" altLang="en-US" sz="4400" b="1" dirty="0">
                <a:solidFill>
                  <a:schemeClr val="tx2"/>
                </a:solidFill>
                <a:latin typeface="Times New Roman" panose="02020603050405020304" pitchFamily="18" charset="0"/>
              </a:rPr>
              <a:t>-</a:t>
            </a:r>
            <a:r>
              <a:rPr lang="en-US" altLang="en-US" sz="4400" b="1" dirty="0" err="1">
                <a:solidFill>
                  <a:schemeClr val="tx2"/>
                </a:solidFill>
                <a:latin typeface="Times New Roman" panose="02020603050405020304" pitchFamily="18" charset="0"/>
              </a:rPr>
              <a:t>Hát</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Hạt</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mưa</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kể</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chuyện</a:t>
            </a:r>
            <a:endParaRPr lang="en-US" altLang="en-US" sz="4400" b="1" dirty="0">
              <a:solidFill>
                <a:schemeClr val="tx2"/>
              </a:solidFill>
              <a:latin typeface="Times New Roman" panose="02020603050405020304" pitchFamily="18" charset="0"/>
            </a:endParaRPr>
          </a:p>
          <a:p>
            <a:pPr algn="ctr" defTabSz="1371600">
              <a:tabLst>
                <a:tab pos="6858000" algn="l"/>
              </a:tabLst>
              <a:defRPr/>
            </a:pPr>
            <a:r>
              <a:rPr lang="en-US" altLang="en-US" sz="4400" b="1" dirty="0">
                <a:solidFill>
                  <a:schemeClr val="tx2"/>
                </a:solidFill>
                <a:latin typeface="Times New Roman" panose="02020603050405020304" pitchFamily="18" charset="0"/>
              </a:rPr>
              <a:t>-</a:t>
            </a:r>
            <a:r>
              <a:rPr lang="en-US" altLang="en-US" sz="4400" b="1" dirty="0" err="1">
                <a:solidFill>
                  <a:schemeClr val="tx2"/>
                </a:solidFill>
                <a:latin typeface="Times New Roman" panose="02020603050405020304" pitchFamily="18" charset="0"/>
              </a:rPr>
              <a:t>Ôn</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đọc</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nhạc</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Bài</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số</a:t>
            </a:r>
            <a:r>
              <a:rPr lang="en-US" altLang="en-US" sz="4400" b="1" dirty="0">
                <a:solidFill>
                  <a:schemeClr val="tx2"/>
                </a:solidFill>
                <a:latin typeface="Times New Roman" panose="02020603050405020304" pitchFamily="18" charset="0"/>
              </a:rPr>
              <a:t> 3</a:t>
            </a:r>
          </a:p>
        </p:txBody>
      </p:sp>
      <p:sp>
        <p:nvSpPr>
          <p:cNvPr id="11" name="Freeform 2">
            <a:extLst>
              <a:ext uri="{FF2B5EF4-FFF2-40B4-BE49-F238E27FC236}">
                <a16:creationId xmlns:a16="http://schemas.microsoft.com/office/drawing/2014/main" id="{F19548B1-45FB-F9E3-948A-2EB1CF981F62}"/>
              </a:ext>
            </a:extLst>
          </p:cNvPr>
          <p:cNvSpPr/>
          <p:nvPr/>
        </p:nvSpPr>
        <p:spPr>
          <a:xfrm>
            <a:off x="7803"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3" name="Freeform 2">
            <a:extLst>
              <a:ext uri="{FF2B5EF4-FFF2-40B4-BE49-F238E27FC236}">
                <a16:creationId xmlns:a16="http://schemas.microsoft.com/office/drawing/2014/main" id="{16ABFBF2-C69A-9E57-4F7B-DF5CCADD5416}"/>
              </a:ext>
            </a:extLst>
          </p:cNvPr>
          <p:cNvSpPr/>
          <p:nvPr/>
        </p:nvSpPr>
        <p:spPr>
          <a:xfrm>
            <a:off x="6901340"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2" name="Freeform 2">
            <a:extLst>
              <a:ext uri="{FF2B5EF4-FFF2-40B4-BE49-F238E27FC236}">
                <a16:creationId xmlns:a16="http://schemas.microsoft.com/office/drawing/2014/main" id="{C751F71D-1350-5D48-B3A8-E43CA6F80786}"/>
              </a:ext>
            </a:extLst>
          </p:cNvPr>
          <p:cNvSpPr/>
          <p:nvPr/>
        </p:nvSpPr>
        <p:spPr>
          <a:xfrm>
            <a:off x="13030199" y="9457608"/>
            <a:ext cx="5025719"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5" name="Freeform 2">
            <a:extLst>
              <a:ext uri="{FF2B5EF4-FFF2-40B4-BE49-F238E27FC236}">
                <a16:creationId xmlns:a16="http://schemas.microsoft.com/office/drawing/2014/main" id="{AC111DDF-B3F5-22A4-D72A-02E2C3CF32AB}"/>
              </a:ext>
            </a:extLst>
          </p:cNvPr>
          <p:cNvSpPr/>
          <p:nvPr/>
        </p:nvSpPr>
        <p:spPr>
          <a:xfrm>
            <a:off x="-187813" y="-342900"/>
            <a:ext cx="3178712" cy="3055537"/>
          </a:xfrm>
          <a:custGeom>
            <a:avLst/>
            <a:gdLst/>
            <a:ahLst/>
            <a:cxnLst/>
            <a:rect l="l" t="t" r="r" b="b"/>
            <a:pathLst>
              <a:path w="3178712" h="3055537">
                <a:moveTo>
                  <a:pt x="0" y="0"/>
                </a:moveTo>
                <a:lnTo>
                  <a:pt x="3178712" y="0"/>
                </a:lnTo>
                <a:lnTo>
                  <a:pt x="3178712" y="3055537"/>
                </a:lnTo>
                <a:lnTo>
                  <a:pt x="0" y="3055537"/>
                </a:lnTo>
                <a:lnTo>
                  <a:pt x="0" y="0"/>
                </a:lnTo>
                <a:close/>
              </a:path>
            </a:pathLst>
          </a:custGeom>
          <a:blipFill>
            <a:blip r:embed="rId7"/>
            <a:stretch>
              <a:fillRect/>
            </a:stretch>
          </a:blipFill>
        </p:spPr>
        <p:txBody>
          <a:bodyPr/>
          <a:lstStyle/>
          <a:p>
            <a:endParaRPr lang="vi-VN"/>
          </a:p>
        </p:txBody>
      </p:sp>
      <p:sp>
        <p:nvSpPr>
          <p:cNvPr id="26" name="Freeform 3">
            <a:extLst>
              <a:ext uri="{FF2B5EF4-FFF2-40B4-BE49-F238E27FC236}">
                <a16:creationId xmlns:a16="http://schemas.microsoft.com/office/drawing/2014/main" id="{090E8378-4226-EBEC-3718-AC2BD9B00B13}"/>
              </a:ext>
            </a:extLst>
          </p:cNvPr>
          <p:cNvSpPr/>
          <p:nvPr/>
        </p:nvSpPr>
        <p:spPr>
          <a:xfrm>
            <a:off x="15087600" y="-8421"/>
            <a:ext cx="4029726" cy="368943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8"/>
            <a:stretch>
              <a:fillRect/>
            </a:stretch>
          </a:blipFill>
        </p:spPr>
        <p:txBody>
          <a:bodyPr/>
          <a:lstStyle/>
          <a:p>
            <a:endParaRPr lang="vi-VN"/>
          </a:p>
        </p:txBody>
      </p:sp>
    </p:spTree>
    <p:extLst>
      <p:ext uri="{BB962C8B-B14F-4D97-AF65-F5344CB8AC3E}">
        <p14:creationId xmlns:p14="http://schemas.microsoft.com/office/powerpoint/2010/main" val="129689203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59714" y="7105370"/>
            <a:ext cx="1857420" cy="2826350"/>
          </a:xfrm>
          <a:prstGeom prst="rect">
            <a:avLst/>
          </a:prstGeom>
        </p:spPr>
      </p:pic>
      <p:sp>
        <p:nvSpPr>
          <p:cNvPr id="23" name="Freeform 4">
            <a:extLst>
              <a:ext uri="{FF2B5EF4-FFF2-40B4-BE49-F238E27FC236}">
                <a16:creationId xmlns:a16="http://schemas.microsoft.com/office/drawing/2014/main" id="{E6D186AC-B10F-D11B-A7F5-780427662CE3}"/>
              </a:ext>
            </a:extLst>
          </p:cNvPr>
          <p:cNvSpPr/>
          <p:nvPr/>
        </p:nvSpPr>
        <p:spPr>
          <a:xfrm>
            <a:off x="-186265" y="9354939"/>
            <a:ext cx="9330266"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4" name="Freeform 4">
            <a:extLst>
              <a:ext uri="{FF2B5EF4-FFF2-40B4-BE49-F238E27FC236}">
                <a16:creationId xmlns:a16="http://schemas.microsoft.com/office/drawing/2014/main" id="{DBBC2AB6-5A34-20DA-AD18-E4D8076E8B23}"/>
              </a:ext>
            </a:extLst>
          </p:cNvPr>
          <p:cNvSpPr/>
          <p:nvPr/>
        </p:nvSpPr>
        <p:spPr>
          <a:xfrm>
            <a:off x="8957734" y="9354939"/>
            <a:ext cx="9498965"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9" name="Rectangles 2">
            <a:extLst>
              <a:ext uri="{FF2B5EF4-FFF2-40B4-BE49-F238E27FC236}">
                <a16:creationId xmlns:a16="http://schemas.microsoft.com/office/drawing/2014/main" id="{4E7ED675-1706-DFE8-EB4D-D3BA4754C6DD}"/>
              </a:ext>
            </a:extLst>
          </p:cNvPr>
          <p:cNvSpPr/>
          <p:nvPr/>
        </p:nvSpPr>
        <p:spPr>
          <a:xfrm>
            <a:off x="4883372" y="232733"/>
            <a:ext cx="9531777" cy="738664"/>
          </a:xfrm>
          <a:prstGeom prst="rect">
            <a:avLst/>
          </a:prstGeom>
          <a:noFill/>
          <a:ln>
            <a:noFill/>
          </a:ln>
        </p:spPr>
        <p:txBody>
          <a:bodyPr wrap="none" rtlCol="0" anchor="t">
            <a:spAutoFit/>
          </a:bodyPr>
          <a:lstStyle/>
          <a:p>
            <a:pPr lvl="0"/>
            <a:r>
              <a:rPr lang="en-US" altLang="en-GB" sz="4200" b="1" dirty="0">
                <a:solidFill>
                  <a:srgbClr val="C00000"/>
                </a:solidFill>
              </a:rPr>
              <a:t>ĐỌC NHẠC KẾT HỢP VỖ TAY THEO PHÁCH</a:t>
            </a:r>
            <a:endParaRPr lang="en-US" altLang="en-GB" sz="4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4">
            <a:extLst>
              <a:ext uri="{FF2B5EF4-FFF2-40B4-BE49-F238E27FC236}">
                <a16:creationId xmlns:a16="http://schemas.microsoft.com/office/drawing/2014/main" id="{A7AFE61F-8D82-BAEA-AE45-FA606225F4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80000">
            <a:off x="-16193" y="-894397"/>
            <a:ext cx="3699510" cy="5780723"/>
          </a:xfrm>
          <a:prstGeom prst="rect">
            <a:avLst/>
          </a:prstGeom>
        </p:spPr>
      </p:pic>
      <p:pic>
        <p:nvPicPr>
          <p:cNvPr id="3" name="Picture 2">
            <a:extLst>
              <a:ext uri="{FF2B5EF4-FFF2-40B4-BE49-F238E27FC236}">
                <a16:creationId xmlns:a16="http://schemas.microsoft.com/office/drawing/2014/main" id="{4E6C4A24-B383-3A09-DD0D-F84A14C44C24}"/>
              </a:ext>
            </a:extLst>
          </p:cNvPr>
          <p:cNvPicPr>
            <a:picLocks noChangeAspect="1"/>
          </p:cNvPicPr>
          <p:nvPr/>
        </p:nvPicPr>
        <p:blipFill>
          <a:blip r:embed="rId9"/>
          <a:srcRect/>
          <a:stretch>
            <a:fillRect/>
          </a:stretch>
        </p:blipFill>
        <p:spPr>
          <a:xfrm>
            <a:off x="17282795" y="79268"/>
            <a:ext cx="777408" cy="1411166"/>
          </a:xfrm>
          <a:prstGeom prst="rect">
            <a:avLst/>
          </a:prstGeom>
        </p:spPr>
      </p:pic>
      <p:pic>
        <p:nvPicPr>
          <p:cNvPr id="4" name="Hình ảnh 3">
            <a:extLst>
              <a:ext uri="{FF2B5EF4-FFF2-40B4-BE49-F238E27FC236}">
                <a16:creationId xmlns:a16="http://schemas.microsoft.com/office/drawing/2014/main" id="{D42F7CF1-42F7-4023-DF96-44BB4B69B2C0}"/>
              </a:ext>
            </a:extLst>
          </p:cNvPr>
          <p:cNvPicPr>
            <a:picLocks noChangeAspect="1"/>
          </p:cNvPicPr>
          <p:nvPr/>
        </p:nvPicPr>
        <p:blipFill>
          <a:blip r:embed="rId10"/>
          <a:stretch>
            <a:fillRect/>
          </a:stretch>
        </p:blipFill>
        <p:spPr>
          <a:xfrm>
            <a:off x="1697706" y="3381433"/>
            <a:ext cx="16158156" cy="3723938"/>
          </a:xfrm>
          <a:prstGeom prst="rect">
            <a:avLst/>
          </a:prstGeom>
        </p:spPr>
      </p:pic>
      <p:sp>
        <p:nvSpPr>
          <p:cNvPr id="5" name="Rectangles 2">
            <a:extLst>
              <a:ext uri="{FF2B5EF4-FFF2-40B4-BE49-F238E27FC236}">
                <a16:creationId xmlns:a16="http://schemas.microsoft.com/office/drawing/2014/main" id="{05AA1AEE-8671-6518-B210-DB1332D181DF}"/>
              </a:ext>
            </a:extLst>
          </p:cNvPr>
          <p:cNvSpPr/>
          <p:nvPr/>
        </p:nvSpPr>
        <p:spPr>
          <a:xfrm>
            <a:off x="6827926" y="2331299"/>
            <a:ext cx="4229043" cy="738664"/>
          </a:xfrm>
          <a:prstGeom prst="rect">
            <a:avLst/>
          </a:prstGeom>
          <a:noFill/>
          <a:ln>
            <a:noFill/>
          </a:ln>
        </p:spPr>
        <p:txBody>
          <a:bodyPr wrap="none" rtlCol="0" anchor="t">
            <a:spAutoFit/>
          </a:bodyPr>
          <a:lstStyle/>
          <a:p>
            <a:pPr lvl="0"/>
            <a:r>
              <a:rPr lang="en-US" altLang="en-GB" sz="4200" b="1" dirty="0" err="1">
                <a:solidFill>
                  <a:srgbClr val="7030A0"/>
                </a:solidFill>
              </a:rPr>
              <a:t>Đọc</a:t>
            </a:r>
            <a:r>
              <a:rPr lang="en-US" altLang="en-GB" sz="4200" b="1" dirty="0">
                <a:solidFill>
                  <a:srgbClr val="7030A0"/>
                </a:solidFill>
              </a:rPr>
              <a:t> </a:t>
            </a:r>
            <a:r>
              <a:rPr lang="en-US" altLang="en-GB" sz="4200" b="1" dirty="0" err="1">
                <a:solidFill>
                  <a:srgbClr val="7030A0"/>
                </a:solidFill>
              </a:rPr>
              <a:t>nhạc</a:t>
            </a:r>
            <a:r>
              <a:rPr lang="en-US" altLang="en-GB" sz="4200" b="1" dirty="0">
                <a:solidFill>
                  <a:srgbClr val="7030A0"/>
                </a:solidFill>
              </a:rPr>
              <a:t>: </a:t>
            </a:r>
            <a:r>
              <a:rPr lang="en-US" altLang="en-GB" sz="4200" b="1" dirty="0" err="1">
                <a:solidFill>
                  <a:srgbClr val="7030A0"/>
                </a:solidFill>
              </a:rPr>
              <a:t>Bài</a:t>
            </a:r>
            <a:r>
              <a:rPr lang="en-US" altLang="en-GB" sz="4200" b="1" dirty="0">
                <a:solidFill>
                  <a:srgbClr val="7030A0"/>
                </a:solidFill>
              </a:rPr>
              <a:t> </a:t>
            </a:r>
            <a:r>
              <a:rPr lang="en-US" altLang="en-GB" sz="4200" b="1" dirty="0" err="1">
                <a:solidFill>
                  <a:srgbClr val="7030A0"/>
                </a:solidFill>
              </a:rPr>
              <a:t>số</a:t>
            </a:r>
            <a:r>
              <a:rPr lang="en-US" altLang="en-GB" sz="4200" b="1" dirty="0">
                <a:solidFill>
                  <a:srgbClr val="7030A0"/>
                </a:solidFill>
              </a:rPr>
              <a:t> 3</a:t>
            </a:r>
            <a:endParaRPr lang="en-US" altLang="en-GB" sz="4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d3">
            <a:hlinkClick r:id="" action="ppaction://media"/>
            <a:extLst>
              <a:ext uri="{FF2B5EF4-FFF2-40B4-BE49-F238E27FC236}">
                <a16:creationId xmlns:a16="http://schemas.microsoft.com/office/drawing/2014/main" id="{C3D4F675-3732-B9EE-3997-512E3F1CEF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56932" y="885047"/>
            <a:ext cx="914400" cy="914400"/>
          </a:xfrm>
          <a:prstGeom prst="rect">
            <a:avLst/>
          </a:prstGeom>
        </p:spPr>
      </p:pic>
      <p:pic>
        <p:nvPicPr>
          <p:cNvPr id="7" name="Picture 3" descr="VoTay">
            <a:extLst>
              <a:ext uri="{FF2B5EF4-FFF2-40B4-BE49-F238E27FC236}">
                <a16:creationId xmlns:a16="http://schemas.microsoft.com/office/drawing/2014/main" id="{4C6F9FD2-5D8F-0005-56D7-A29CE4DAF602}"/>
              </a:ext>
            </a:extLst>
          </p:cNvPr>
          <p:cNvPicPr>
            <a:picLocks noChangeAspect="1"/>
          </p:cNvPicPr>
          <p:nvPr/>
        </p:nvPicPr>
        <p:blipFill>
          <a:blip r:embed="rId12"/>
          <a:srcRect/>
          <a:stretch>
            <a:fillRect/>
          </a:stretch>
        </p:blipFill>
        <p:spPr>
          <a:xfrm>
            <a:off x="3724066" y="5140311"/>
            <a:ext cx="627599" cy="708531"/>
          </a:xfrm>
          <a:prstGeom prst="rect">
            <a:avLst/>
          </a:prstGeom>
          <a:noFill/>
          <a:ln w="9525">
            <a:noFill/>
            <a:miter lim="800000"/>
            <a:headEnd/>
            <a:tailEnd/>
          </a:ln>
        </p:spPr>
      </p:pic>
      <p:pic>
        <p:nvPicPr>
          <p:cNvPr id="8" name="Picture 3" descr="VoTay">
            <a:extLst>
              <a:ext uri="{FF2B5EF4-FFF2-40B4-BE49-F238E27FC236}">
                <a16:creationId xmlns:a16="http://schemas.microsoft.com/office/drawing/2014/main" id="{CEC080F3-7CF4-EFD0-CF7B-ADAC52A7E2FD}"/>
              </a:ext>
            </a:extLst>
          </p:cNvPr>
          <p:cNvPicPr>
            <a:picLocks noChangeAspect="1"/>
          </p:cNvPicPr>
          <p:nvPr/>
        </p:nvPicPr>
        <p:blipFill>
          <a:blip r:embed="rId12"/>
          <a:srcRect/>
          <a:stretch>
            <a:fillRect/>
          </a:stretch>
        </p:blipFill>
        <p:spPr>
          <a:xfrm>
            <a:off x="7085332" y="5071655"/>
            <a:ext cx="627599" cy="708531"/>
          </a:xfrm>
          <a:prstGeom prst="rect">
            <a:avLst/>
          </a:prstGeom>
          <a:noFill/>
          <a:ln w="9525">
            <a:noFill/>
            <a:miter lim="800000"/>
            <a:headEnd/>
            <a:tailEnd/>
          </a:ln>
        </p:spPr>
      </p:pic>
      <p:pic>
        <p:nvPicPr>
          <p:cNvPr id="10" name="Picture 3" descr="VoTay">
            <a:extLst>
              <a:ext uri="{FF2B5EF4-FFF2-40B4-BE49-F238E27FC236}">
                <a16:creationId xmlns:a16="http://schemas.microsoft.com/office/drawing/2014/main" id="{3EE6B782-4FF4-34C7-FFDA-E050B36FB1CD}"/>
              </a:ext>
            </a:extLst>
          </p:cNvPr>
          <p:cNvPicPr>
            <a:picLocks noChangeAspect="1"/>
          </p:cNvPicPr>
          <p:nvPr/>
        </p:nvPicPr>
        <p:blipFill>
          <a:blip r:embed="rId12"/>
          <a:srcRect/>
          <a:stretch>
            <a:fillRect/>
          </a:stretch>
        </p:blipFill>
        <p:spPr>
          <a:xfrm>
            <a:off x="10446598" y="5002998"/>
            <a:ext cx="627599" cy="708531"/>
          </a:xfrm>
          <a:prstGeom prst="rect">
            <a:avLst/>
          </a:prstGeom>
          <a:noFill/>
          <a:ln w="9525">
            <a:noFill/>
            <a:miter lim="800000"/>
            <a:headEnd/>
            <a:tailEnd/>
          </a:ln>
        </p:spPr>
      </p:pic>
      <p:pic>
        <p:nvPicPr>
          <p:cNvPr id="11" name="Picture 3" descr="VoTay">
            <a:extLst>
              <a:ext uri="{FF2B5EF4-FFF2-40B4-BE49-F238E27FC236}">
                <a16:creationId xmlns:a16="http://schemas.microsoft.com/office/drawing/2014/main" id="{10165C25-E456-54B9-BDFD-9C1DCC72D450}"/>
              </a:ext>
            </a:extLst>
          </p:cNvPr>
          <p:cNvPicPr>
            <a:picLocks noChangeAspect="1"/>
          </p:cNvPicPr>
          <p:nvPr/>
        </p:nvPicPr>
        <p:blipFill>
          <a:blip r:embed="rId12"/>
          <a:srcRect/>
          <a:stretch>
            <a:fillRect/>
          </a:stretch>
        </p:blipFill>
        <p:spPr>
          <a:xfrm>
            <a:off x="12156797" y="5002998"/>
            <a:ext cx="627599" cy="708531"/>
          </a:xfrm>
          <a:prstGeom prst="rect">
            <a:avLst/>
          </a:prstGeom>
          <a:noFill/>
          <a:ln w="9525">
            <a:noFill/>
            <a:miter lim="800000"/>
            <a:headEnd/>
            <a:tailEnd/>
          </a:ln>
        </p:spPr>
      </p:pic>
      <p:pic>
        <p:nvPicPr>
          <p:cNvPr id="12" name="Picture 3" descr="VoTay">
            <a:extLst>
              <a:ext uri="{FF2B5EF4-FFF2-40B4-BE49-F238E27FC236}">
                <a16:creationId xmlns:a16="http://schemas.microsoft.com/office/drawing/2014/main" id="{D3AE3BAF-3284-A998-F6FB-273A8914B15B}"/>
              </a:ext>
            </a:extLst>
          </p:cNvPr>
          <p:cNvPicPr>
            <a:picLocks noChangeAspect="1"/>
          </p:cNvPicPr>
          <p:nvPr/>
        </p:nvPicPr>
        <p:blipFill>
          <a:blip r:embed="rId12"/>
          <a:srcRect/>
          <a:stretch>
            <a:fillRect/>
          </a:stretch>
        </p:blipFill>
        <p:spPr>
          <a:xfrm>
            <a:off x="14014217" y="5002998"/>
            <a:ext cx="627599" cy="708531"/>
          </a:xfrm>
          <a:prstGeom prst="rect">
            <a:avLst/>
          </a:prstGeom>
          <a:noFill/>
          <a:ln w="9525">
            <a:noFill/>
            <a:miter lim="800000"/>
            <a:headEnd/>
            <a:tailEnd/>
          </a:ln>
        </p:spPr>
      </p:pic>
      <p:pic>
        <p:nvPicPr>
          <p:cNvPr id="13" name="Picture 3" descr="VoTay">
            <a:extLst>
              <a:ext uri="{FF2B5EF4-FFF2-40B4-BE49-F238E27FC236}">
                <a16:creationId xmlns:a16="http://schemas.microsoft.com/office/drawing/2014/main" id="{9CA7AFC0-D25A-4381-BC04-3691ECA562F5}"/>
              </a:ext>
            </a:extLst>
          </p:cNvPr>
          <p:cNvPicPr>
            <a:picLocks noChangeAspect="1"/>
          </p:cNvPicPr>
          <p:nvPr/>
        </p:nvPicPr>
        <p:blipFill>
          <a:blip r:embed="rId12"/>
          <a:srcRect/>
          <a:stretch>
            <a:fillRect/>
          </a:stretch>
        </p:blipFill>
        <p:spPr>
          <a:xfrm>
            <a:off x="2545105" y="6973628"/>
            <a:ext cx="627599" cy="708531"/>
          </a:xfrm>
          <a:prstGeom prst="rect">
            <a:avLst/>
          </a:prstGeom>
          <a:noFill/>
          <a:ln w="9525">
            <a:noFill/>
            <a:miter lim="800000"/>
            <a:headEnd/>
            <a:tailEnd/>
          </a:ln>
        </p:spPr>
      </p:pic>
      <p:pic>
        <p:nvPicPr>
          <p:cNvPr id="14" name="Picture 3" descr="VoTay">
            <a:extLst>
              <a:ext uri="{FF2B5EF4-FFF2-40B4-BE49-F238E27FC236}">
                <a16:creationId xmlns:a16="http://schemas.microsoft.com/office/drawing/2014/main" id="{F788606A-88D7-5A41-5D03-93F06223FCDC}"/>
              </a:ext>
            </a:extLst>
          </p:cNvPr>
          <p:cNvPicPr>
            <a:picLocks noChangeAspect="1"/>
          </p:cNvPicPr>
          <p:nvPr/>
        </p:nvPicPr>
        <p:blipFill>
          <a:blip r:embed="rId12"/>
          <a:srcRect/>
          <a:stretch>
            <a:fillRect/>
          </a:stretch>
        </p:blipFill>
        <p:spPr>
          <a:xfrm>
            <a:off x="6200327" y="7167357"/>
            <a:ext cx="627599" cy="708531"/>
          </a:xfrm>
          <a:prstGeom prst="rect">
            <a:avLst/>
          </a:prstGeom>
          <a:noFill/>
          <a:ln w="9525">
            <a:noFill/>
            <a:miter lim="800000"/>
            <a:headEnd/>
            <a:tailEnd/>
          </a:ln>
        </p:spPr>
      </p:pic>
      <p:pic>
        <p:nvPicPr>
          <p:cNvPr id="15" name="Picture 3" descr="VoTay">
            <a:extLst>
              <a:ext uri="{FF2B5EF4-FFF2-40B4-BE49-F238E27FC236}">
                <a16:creationId xmlns:a16="http://schemas.microsoft.com/office/drawing/2014/main" id="{293DFFAA-DC26-F887-0836-CDE68483B6A6}"/>
              </a:ext>
            </a:extLst>
          </p:cNvPr>
          <p:cNvPicPr>
            <a:picLocks noChangeAspect="1"/>
          </p:cNvPicPr>
          <p:nvPr/>
        </p:nvPicPr>
        <p:blipFill>
          <a:blip r:embed="rId12"/>
          <a:srcRect/>
          <a:stretch>
            <a:fillRect/>
          </a:stretch>
        </p:blipFill>
        <p:spPr>
          <a:xfrm>
            <a:off x="9855550" y="7361087"/>
            <a:ext cx="627599" cy="708531"/>
          </a:xfrm>
          <a:prstGeom prst="rect">
            <a:avLst/>
          </a:prstGeom>
          <a:noFill/>
          <a:ln w="9525">
            <a:noFill/>
            <a:miter lim="800000"/>
            <a:headEnd/>
            <a:tailEnd/>
          </a:ln>
        </p:spPr>
      </p:pic>
      <p:pic>
        <p:nvPicPr>
          <p:cNvPr id="16" name="Picture 3" descr="VoTay">
            <a:extLst>
              <a:ext uri="{FF2B5EF4-FFF2-40B4-BE49-F238E27FC236}">
                <a16:creationId xmlns:a16="http://schemas.microsoft.com/office/drawing/2014/main" id="{8674F9E6-E038-8DD4-759B-087FF4A002F1}"/>
              </a:ext>
            </a:extLst>
          </p:cNvPr>
          <p:cNvPicPr>
            <a:picLocks noChangeAspect="1"/>
          </p:cNvPicPr>
          <p:nvPr/>
        </p:nvPicPr>
        <p:blipFill>
          <a:blip r:embed="rId12"/>
          <a:srcRect/>
          <a:stretch>
            <a:fillRect/>
          </a:stretch>
        </p:blipFill>
        <p:spPr>
          <a:xfrm>
            <a:off x="11330546" y="7397385"/>
            <a:ext cx="627599" cy="708531"/>
          </a:xfrm>
          <a:prstGeom prst="rect">
            <a:avLst/>
          </a:prstGeom>
          <a:noFill/>
          <a:ln w="9525">
            <a:noFill/>
            <a:miter lim="800000"/>
            <a:headEnd/>
            <a:tailEnd/>
          </a:ln>
        </p:spPr>
      </p:pic>
      <p:pic>
        <p:nvPicPr>
          <p:cNvPr id="17" name="Picture 3" descr="VoTay">
            <a:extLst>
              <a:ext uri="{FF2B5EF4-FFF2-40B4-BE49-F238E27FC236}">
                <a16:creationId xmlns:a16="http://schemas.microsoft.com/office/drawing/2014/main" id="{EC0F14C6-D894-0C34-CF9C-1CE8EA13C8A7}"/>
              </a:ext>
            </a:extLst>
          </p:cNvPr>
          <p:cNvPicPr>
            <a:picLocks noChangeAspect="1"/>
          </p:cNvPicPr>
          <p:nvPr/>
        </p:nvPicPr>
        <p:blipFill>
          <a:blip r:embed="rId12"/>
          <a:srcRect/>
          <a:stretch>
            <a:fillRect/>
          </a:stretch>
        </p:blipFill>
        <p:spPr>
          <a:xfrm>
            <a:off x="13760396" y="7271390"/>
            <a:ext cx="627599" cy="708531"/>
          </a:xfrm>
          <a:prstGeom prst="rect">
            <a:avLst/>
          </a:prstGeom>
          <a:noFill/>
          <a:ln w="9525">
            <a:noFill/>
            <a:miter lim="800000"/>
            <a:headEnd/>
            <a:tailEnd/>
          </a:ln>
        </p:spPr>
      </p:pic>
      <p:pic>
        <p:nvPicPr>
          <p:cNvPr id="18" name="Picture 21" descr="Ảnh có chứa văn bản&#10;&#10;Mô tả được tạo tự động">
            <a:extLst>
              <a:ext uri="{FF2B5EF4-FFF2-40B4-BE49-F238E27FC236}">
                <a16:creationId xmlns:a16="http://schemas.microsoft.com/office/drawing/2014/main" id="{FD958080-D746-67F8-94BC-21691CD3B4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911" y="4953726"/>
            <a:ext cx="883148" cy="833301"/>
          </a:xfrm>
          <a:prstGeom prst="rect">
            <a:avLst/>
          </a:prstGeom>
        </p:spPr>
      </p:pic>
      <p:pic>
        <p:nvPicPr>
          <p:cNvPr id="19" name="Picture 21" descr="Ảnh có chứa văn bản&#10;&#10;Mô tả được tạo tự động">
            <a:extLst>
              <a:ext uri="{FF2B5EF4-FFF2-40B4-BE49-F238E27FC236}">
                <a16:creationId xmlns:a16="http://schemas.microsoft.com/office/drawing/2014/main" id="{3B43A5BC-1118-D23E-299E-57CFE3D99F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10142" y="4946885"/>
            <a:ext cx="883148" cy="833301"/>
          </a:xfrm>
          <a:prstGeom prst="rect">
            <a:avLst/>
          </a:prstGeom>
        </p:spPr>
      </p:pic>
      <p:pic>
        <p:nvPicPr>
          <p:cNvPr id="20" name="Picture 21" descr="Ảnh có chứa văn bản&#10;&#10;Mô tả được tạo tự động">
            <a:extLst>
              <a:ext uri="{FF2B5EF4-FFF2-40B4-BE49-F238E27FC236}">
                <a16:creationId xmlns:a16="http://schemas.microsoft.com/office/drawing/2014/main" id="{08CC56FD-8A39-DA72-8642-4B167584BE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95847" y="5002998"/>
            <a:ext cx="883148" cy="833301"/>
          </a:xfrm>
          <a:prstGeom prst="rect">
            <a:avLst/>
          </a:prstGeom>
        </p:spPr>
      </p:pic>
      <p:pic>
        <p:nvPicPr>
          <p:cNvPr id="21" name="Picture 21" descr="Ảnh có chứa văn bản&#10;&#10;Mô tả được tạo tự động">
            <a:extLst>
              <a:ext uri="{FF2B5EF4-FFF2-40B4-BE49-F238E27FC236}">
                <a16:creationId xmlns:a16="http://schemas.microsoft.com/office/drawing/2014/main" id="{32AAFD11-2119-2B61-FE6B-76C8E93953A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74480" y="6918350"/>
            <a:ext cx="883148" cy="833301"/>
          </a:xfrm>
          <a:prstGeom prst="rect">
            <a:avLst/>
          </a:prstGeom>
        </p:spPr>
      </p:pic>
      <p:pic>
        <p:nvPicPr>
          <p:cNvPr id="22" name="Picture 21" descr="Ảnh có chứa văn bản&#10;&#10;Mô tả được tạo tự động">
            <a:extLst>
              <a:ext uri="{FF2B5EF4-FFF2-40B4-BE49-F238E27FC236}">
                <a16:creationId xmlns:a16="http://schemas.microsoft.com/office/drawing/2014/main" id="{CD8E61FB-7EF1-67EA-8AAA-64E502AD1B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47030" y="7164006"/>
            <a:ext cx="883148" cy="833301"/>
          </a:xfrm>
          <a:prstGeom prst="rect">
            <a:avLst/>
          </a:prstGeom>
        </p:spPr>
      </p:pic>
      <p:pic>
        <p:nvPicPr>
          <p:cNvPr id="25" name="Picture 21" descr="Ảnh có chứa văn bản&#10;&#10;Mô tả được tạo tự động">
            <a:extLst>
              <a:ext uri="{FF2B5EF4-FFF2-40B4-BE49-F238E27FC236}">
                <a16:creationId xmlns:a16="http://schemas.microsoft.com/office/drawing/2014/main" id="{F797AB18-8F0D-104B-C157-3CD4470C18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56933" y="7272615"/>
            <a:ext cx="883148" cy="833301"/>
          </a:xfrm>
          <a:prstGeom prst="rect">
            <a:avLst/>
          </a:prstGeom>
        </p:spPr>
      </p:pic>
    </p:spTree>
    <p:extLst>
      <p:ext uri="{BB962C8B-B14F-4D97-AF65-F5344CB8AC3E}">
        <p14:creationId xmlns:p14="http://schemas.microsoft.com/office/powerpoint/2010/main" val="250023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par>
                                <p:cTn id="29" presetID="9"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par>
                                <p:cTn id="35" presetID="9"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par>
                                <p:cTn id="41" presetID="9"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par>
                                <p:cTn id="44" presetID="9"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par>
                                <p:cTn id="47" presetID="9"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par>
                                <p:cTn id="50" presetID="9"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9"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
                                        <p:tgtEl>
                                          <p:spTgt spid="22"/>
                                        </p:tgtEl>
                                      </p:cBhvr>
                                    </p:animEffect>
                                  </p:childTnLst>
                                </p:cTn>
                              </p:par>
                              <p:par>
                                <p:cTn id="56" presetID="9"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dissolve">
                                      <p:cBhvr>
                                        <p:cTn id="58" dur="500"/>
                                        <p:tgtEl>
                                          <p:spTgt spid="15"/>
                                        </p:tgtEl>
                                      </p:cBhvr>
                                    </p:animEffect>
                                  </p:childTnLst>
                                </p:cTn>
                              </p:par>
                              <p:par>
                                <p:cTn id="59" presetID="9"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dissolve">
                                      <p:cBhvr>
                                        <p:cTn id="61" dur="500"/>
                                        <p:tgtEl>
                                          <p:spTgt spid="16"/>
                                        </p:tgtEl>
                                      </p:cBhvr>
                                    </p:animEffect>
                                  </p:childTnLst>
                                </p:cTn>
                              </p:par>
                              <p:par>
                                <p:cTn id="62" presetID="9"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dissolve">
                                      <p:cBhvr>
                                        <p:cTn id="64" dur="500"/>
                                        <p:tgtEl>
                                          <p:spTgt spid="17"/>
                                        </p:tgtEl>
                                      </p:cBhvr>
                                    </p:animEffect>
                                  </p:childTnLst>
                                </p:cTn>
                              </p:par>
                              <p:par>
                                <p:cTn id="65" presetID="9"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dissolve">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14759" fill="hold"/>
                                        <p:tgtEl>
                                          <p:spTgt spid="6"/>
                                        </p:tgtEl>
                                      </p:cBhvr>
                                    </p:cmd>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bldLst>
      <p:bldP spid="29" grpId="0"/>
      <p:bldP spid="29" grpId="1"/>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59714" y="7105370"/>
            <a:ext cx="1857420" cy="2826350"/>
          </a:xfrm>
          <a:prstGeom prst="rect">
            <a:avLst/>
          </a:prstGeom>
        </p:spPr>
      </p:pic>
      <p:sp>
        <p:nvSpPr>
          <p:cNvPr id="23" name="Freeform 4">
            <a:extLst>
              <a:ext uri="{FF2B5EF4-FFF2-40B4-BE49-F238E27FC236}">
                <a16:creationId xmlns:a16="http://schemas.microsoft.com/office/drawing/2014/main" id="{E6D186AC-B10F-D11B-A7F5-780427662CE3}"/>
              </a:ext>
            </a:extLst>
          </p:cNvPr>
          <p:cNvSpPr/>
          <p:nvPr/>
        </p:nvSpPr>
        <p:spPr>
          <a:xfrm>
            <a:off x="-186265" y="9354939"/>
            <a:ext cx="9330266"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4" name="Freeform 4">
            <a:extLst>
              <a:ext uri="{FF2B5EF4-FFF2-40B4-BE49-F238E27FC236}">
                <a16:creationId xmlns:a16="http://schemas.microsoft.com/office/drawing/2014/main" id="{DBBC2AB6-5A34-20DA-AD18-E4D8076E8B23}"/>
              </a:ext>
            </a:extLst>
          </p:cNvPr>
          <p:cNvSpPr/>
          <p:nvPr/>
        </p:nvSpPr>
        <p:spPr>
          <a:xfrm>
            <a:off x="8957734" y="9354939"/>
            <a:ext cx="9498965"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9" name="Rectangles 2">
            <a:extLst>
              <a:ext uri="{FF2B5EF4-FFF2-40B4-BE49-F238E27FC236}">
                <a16:creationId xmlns:a16="http://schemas.microsoft.com/office/drawing/2014/main" id="{4E7ED675-1706-DFE8-EB4D-D3BA4754C6DD}"/>
              </a:ext>
            </a:extLst>
          </p:cNvPr>
          <p:cNvSpPr/>
          <p:nvPr/>
        </p:nvSpPr>
        <p:spPr>
          <a:xfrm>
            <a:off x="4883372" y="232733"/>
            <a:ext cx="8557151" cy="738664"/>
          </a:xfrm>
          <a:prstGeom prst="rect">
            <a:avLst/>
          </a:prstGeom>
          <a:noFill/>
          <a:ln>
            <a:noFill/>
          </a:ln>
        </p:spPr>
        <p:txBody>
          <a:bodyPr wrap="none" rtlCol="0" anchor="t">
            <a:spAutoFit/>
          </a:bodyPr>
          <a:lstStyle/>
          <a:p>
            <a:pPr lvl="0"/>
            <a:r>
              <a:rPr lang="en-US" altLang="en-GB" sz="4200" b="1" dirty="0">
                <a:solidFill>
                  <a:srgbClr val="C00000"/>
                </a:solidFill>
              </a:rPr>
              <a:t>ĐỌC NHẠC KẾT HỢP KÍ HIỆU BÀN TAY</a:t>
            </a:r>
            <a:endParaRPr lang="en-US" altLang="en-GB" sz="4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4">
            <a:extLst>
              <a:ext uri="{FF2B5EF4-FFF2-40B4-BE49-F238E27FC236}">
                <a16:creationId xmlns:a16="http://schemas.microsoft.com/office/drawing/2014/main" id="{A7AFE61F-8D82-BAEA-AE45-FA606225F4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80000">
            <a:off x="-16193" y="-894397"/>
            <a:ext cx="3699510" cy="5780723"/>
          </a:xfrm>
          <a:prstGeom prst="rect">
            <a:avLst/>
          </a:prstGeom>
        </p:spPr>
      </p:pic>
      <p:pic>
        <p:nvPicPr>
          <p:cNvPr id="3" name="Picture 2">
            <a:extLst>
              <a:ext uri="{FF2B5EF4-FFF2-40B4-BE49-F238E27FC236}">
                <a16:creationId xmlns:a16="http://schemas.microsoft.com/office/drawing/2014/main" id="{4E6C4A24-B383-3A09-DD0D-F84A14C44C24}"/>
              </a:ext>
            </a:extLst>
          </p:cNvPr>
          <p:cNvPicPr>
            <a:picLocks noChangeAspect="1"/>
          </p:cNvPicPr>
          <p:nvPr/>
        </p:nvPicPr>
        <p:blipFill>
          <a:blip r:embed="rId9"/>
          <a:srcRect/>
          <a:stretch>
            <a:fillRect/>
          </a:stretch>
        </p:blipFill>
        <p:spPr>
          <a:xfrm>
            <a:off x="17282795" y="79268"/>
            <a:ext cx="777408" cy="1411166"/>
          </a:xfrm>
          <a:prstGeom prst="rect">
            <a:avLst/>
          </a:prstGeom>
        </p:spPr>
      </p:pic>
      <p:pic>
        <p:nvPicPr>
          <p:cNvPr id="4" name="Hình ảnh 3">
            <a:extLst>
              <a:ext uri="{FF2B5EF4-FFF2-40B4-BE49-F238E27FC236}">
                <a16:creationId xmlns:a16="http://schemas.microsoft.com/office/drawing/2014/main" id="{3D3B71B6-7579-47BE-FF49-BE50149ED71D}"/>
              </a:ext>
            </a:extLst>
          </p:cNvPr>
          <p:cNvPicPr>
            <a:picLocks noChangeAspect="1"/>
          </p:cNvPicPr>
          <p:nvPr/>
        </p:nvPicPr>
        <p:blipFill>
          <a:blip r:embed="rId10"/>
          <a:stretch>
            <a:fillRect/>
          </a:stretch>
        </p:blipFill>
        <p:spPr>
          <a:xfrm>
            <a:off x="1202267" y="3381433"/>
            <a:ext cx="16653596" cy="3723938"/>
          </a:xfrm>
          <a:prstGeom prst="rect">
            <a:avLst/>
          </a:prstGeom>
        </p:spPr>
      </p:pic>
      <p:sp>
        <p:nvSpPr>
          <p:cNvPr id="5" name="Rectangles 2">
            <a:extLst>
              <a:ext uri="{FF2B5EF4-FFF2-40B4-BE49-F238E27FC236}">
                <a16:creationId xmlns:a16="http://schemas.microsoft.com/office/drawing/2014/main" id="{F79520E5-D509-2639-0368-B17321633E6D}"/>
              </a:ext>
            </a:extLst>
          </p:cNvPr>
          <p:cNvSpPr/>
          <p:nvPr/>
        </p:nvSpPr>
        <p:spPr>
          <a:xfrm>
            <a:off x="6827926" y="2331299"/>
            <a:ext cx="4229043" cy="738664"/>
          </a:xfrm>
          <a:prstGeom prst="rect">
            <a:avLst/>
          </a:prstGeom>
          <a:noFill/>
          <a:ln>
            <a:noFill/>
          </a:ln>
        </p:spPr>
        <p:txBody>
          <a:bodyPr wrap="none" rtlCol="0" anchor="t">
            <a:spAutoFit/>
          </a:bodyPr>
          <a:lstStyle/>
          <a:p>
            <a:pPr lvl="0"/>
            <a:r>
              <a:rPr lang="en-US" altLang="en-GB" sz="4200" b="1" dirty="0" err="1">
                <a:solidFill>
                  <a:srgbClr val="7030A0"/>
                </a:solidFill>
              </a:rPr>
              <a:t>Đọc</a:t>
            </a:r>
            <a:r>
              <a:rPr lang="en-US" altLang="en-GB" sz="4200" b="1" dirty="0">
                <a:solidFill>
                  <a:srgbClr val="7030A0"/>
                </a:solidFill>
              </a:rPr>
              <a:t> </a:t>
            </a:r>
            <a:r>
              <a:rPr lang="en-US" altLang="en-GB" sz="4200" b="1" dirty="0" err="1">
                <a:solidFill>
                  <a:srgbClr val="7030A0"/>
                </a:solidFill>
              </a:rPr>
              <a:t>nhạc</a:t>
            </a:r>
            <a:r>
              <a:rPr lang="en-US" altLang="en-GB" sz="4200" b="1" dirty="0">
                <a:solidFill>
                  <a:srgbClr val="7030A0"/>
                </a:solidFill>
              </a:rPr>
              <a:t>: </a:t>
            </a:r>
            <a:r>
              <a:rPr lang="en-US" altLang="en-GB" sz="4200" b="1" dirty="0" err="1">
                <a:solidFill>
                  <a:srgbClr val="7030A0"/>
                </a:solidFill>
              </a:rPr>
              <a:t>Bài</a:t>
            </a:r>
            <a:r>
              <a:rPr lang="en-US" altLang="en-GB" sz="4200" b="1" dirty="0">
                <a:solidFill>
                  <a:srgbClr val="7030A0"/>
                </a:solidFill>
              </a:rPr>
              <a:t> </a:t>
            </a:r>
            <a:r>
              <a:rPr lang="en-US" altLang="en-GB" sz="4200" b="1" dirty="0" err="1">
                <a:solidFill>
                  <a:srgbClr val="7030A0"/>
                </a:solidFill>
              </a:rPr>
              <a:t>số</a:t>
            </a:r>
            <a:r>
              <a:rPr lang="en-US" altLang="en-GB" sz="4200" b="1" dirty="0">
                <a:solidFill>
                  <a:srgbClr val="7030A0"/>
                </a:solidFill>
              </a:rPr>
              <a:t> 3</a:t>
            </a:r>
            <a:endParaRPr lang="en-US" altLang="en-GB" sz="4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d3">
            <a:hlinkClick r:id="" action="ppaction://media"/>
            <a:extLst>
              <a:ext uri="{FF2B5EF4-FFF2-40B4-BE49-F238E27FC236}">
                <a16:creationId xmlns:a16="http://schemas.microsoft.com/office/drawing/2014/main" id="{2DF5EA01-D683-CB7C-E1F3-F0A82E7EAC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56932" y="885047"/>
            <a:ext cx="914400" cy="914400"/>
          </a:xfrm>
          <a:prstGeom prst="rect">
            <a:avLst/>
          </a:prstGeom>
        </p:spPr>
      </p:pic>
      <p:pic>
        <p:nvPicPr>
          <p:cNvPr id="7" name="Picture 8">
            <a:extLst>
              <a:ext uri="{FF2B5EF4-FFF2-40B4-BE49-F238E27FC236}">
                <a16:creationId xmlns:a16="http://schemas.microsoft.com/office/drawing/2014/main" id="{7ADA03D3-D266-7D68-64DB-C65BA962A712}"/>
              </a:ext>
            </a:extLst>
          </p:cNvPr>
          <p:cNvPicPr>
            <a:picLocks noChangeAspect="1"/>
          </p:cNvPicPr>
          <p:nvPr/>
        </p:nvPicPr>
        <p:blipFill rotWithShape="1">
          <a:blip r:embed="rId12">
            <a:extLst>
              <a:ext uri="{28A0092B-C50C-407E-A947-70E740481C1C}">
                <a14:useLocalDpi xmlns:a14="http://schemas.microsoft.com/office/drawing/2010/main" val="0"/>
              </a:ext>
            </a:extLst>
          </a:blip>
          <a:srcRect l="1846" t="10853" r="86551" b="29736"/>
          <a:stretch/>
        </p:blipFill>
        <p:spPr bwMode="auto">
          <a:xfrm>
            <a:off x="3312472" y="5127281"/>
            <a:ext cx="99917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FE0D799A-4455-356D-B4DF-FE9F3863644D}"/>
              </a:ext>
            </a:extLst>
          </p:cNvPr>
          <p:cNvPicPr>
            <a:picLocks noChangeAspect="1"/>
          </p:cNvPicPr>
          <p:nvPr/>
        </p:nvPicPr>
        <p:blipFill rotWithShape="1">
          <a:blip r:embed="rId12">
            <a:extLst>
              <a:ext uri="{28A0092B-C50C-407E-A947-70E740481C1C}">
                <a14:useLocalDpi xmlns:a14="http://schemas.microsoft.com/office/drawing/2010/main" val="0"/>
              </a:ext>
            </a:extLst>
          </a:blip>
          <a:srcRect l="19557" r="69479" b="33823"/>
          <a:stretch/>
        </p:blipFill>
        <p:spPr bwMode="auto">
          <a:xfrm>
            <a:off x="9382312" y="6986373"/>
            <a:ext cx="943928" cy="5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B6F0B09E-39A9-5100-16E2-69D314420F93}"/>
              </a:ext>
            </a:extLst>
          </p:cNvPr>
          <p:cNvPicPr>
            <a:picLocks noChangeAspect="1"/>
          </p:cNvPicPr>
          <p:nvPr/>
        </p:nvPicPr>
        <p:blipFill rotWithShape="1">
          <a:blip r:embed="rId12">
            <a:extLst>
              <a:ext uri="{28A0092B-C50C-407E-A947-70E740481C1C}">
                <a14:useLocalDpi xmlns:a14="http://schemas.microsoft.com/office/drawing/2010/main" val="0"/>
              </a:ext>
            </a:extLst>
          </a:blip>
          <a:srcRect l="36323" t="18383" r="52496" b="33823"/>
          <a:stretch/>
        </p:blipFill>
        <p:spPr bwMode="auto">
          <a:xfrm>
            <a:off x="5638982" y="7065431"/>
            <a:ext cx="9620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190BC995-1686-08ED-3F7C-91DEE95267C3}"/>
              </a:ext>
            </a:extLst>
          </p:cNvPr>
          <p:cNvPicPr>
            <a:picLocks noChangeAspect="1"/>
          </p:cNvPicPr>
          <p:nvPr/>
        </p:nvPicPr>
        <p:blipFill rotWithShape="1">
          <a:blip r:embed="rId12">
            <a:extLst>
              <a:ext uri="{28A0092B-C50C-407E-A947-70E740481C1C}">
                <a14:useLocalDpi xmlns:a14="http://schemas.microsoft.com/office/drawing/2010/main" val="0"/>
              </a:ext>
            </a:extLst>
          </a:blip>
          <a:srcRect l="52883" t="7794" r="36358" b="22059"/>
          <a:stretch/>
        </p:blipFill>
        <p:spPr bwMode="auto">
          <a:xfrm>
            <a:off x="2217047" y="6969706"/>
            <a:ext cx="925830" cy="6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9FC13C0F-FA62-8C91-E1C8-FAB2DE7AB532}"/>
              </a:ext>
            </a:extLst>
          </p:cNvPr>
          <p:cNvPicPr>
            <a:picLocks noChangeAspect="1"/>
          </p:cNvPicPr>
          <p:nvPr/>
        </p:nvPicPr>
        <p:blipFill rotWithShape="1">
          <a:blip r:embed="rId12">
            <a:extLst>
              <a:ext uri="{28A0092B-C50C-407E-A947-70E740481C1C}">
                <a14:useLocalDpi xmlns:a14="http://schemas.microsoft.com/office/drawing/2010/main" val="0"/>
              </a:ext>
            </a:extLst>
          </a:blip>
          <a:srcRect l="87199" t="15559" r="2464" b="21971"/>
          <a:stretch/>
        </p:blipFill>
        <p:spPr bwMode="auto">
          <a:xfrm rot="1150806">
            <a:off x="12814562" y="5138940"/>
            <a:ext cx="889635" cy="53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a:extLst>
              <a:ext uri="{FF2B5EF4-FFF2-40B4-BE49-F238E27FC236}">
                <a16:creationId xmlns:a16="http://schemas.microsoft.com/office/drawing/2014/main" id="{03D5FF6A-E103-084A-FBFC-FAC89158C293}"/>
              </a:ext>
            </a:extLst>
          </p:cNvPr>
          <p:cNvPicPr>
            <a:picLocks noChangeAspect="1"/>
          </p:cNvPicPr>
          <p:nvPr/>
        </p:nvPicPr>
        <p:blipFill rotWithShape="1">
          <a:blip r:embed="rId12">
            <a:extLst>
              <a:ext uri="{28A0092B-C50C-407E-A947-70E740481C1C}">
                <a14:useLocalDpi xmlns:a14="http://schemas.microsoft.com/office/drawing/2010/main" val="0"/>
              </a:ext>
            </a:extLst>
          </a:blip>
          <a:srcRect l="69549" t="9913" r="18848" b="31853"/>
          <a:stretch/>
        </p:blipFill>
        <p:spPr bwMode="auto">
          <a:xfrm>
            <a:off x="14127322" y="5044917"/>
            <a:ext cx="999173"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5ADC2298-EFDE-85FE-27CD-4D5295B2FBC2}"/>
              </a:ext>
            </a:extLst>
          </p:cNvPr>
          <p:cNvPicPr>
            <a:picLocks noChangeAspect="1"/>
          </p:cNvPicPr>
          <p:nvPr/>
        </p:nvPicPr>
        <p:blipFill rotWithShape="1">
          <a:blip r:embed="rId12">
            <a:extLst>
              <a:ext uri="{28A0092B-C50C-407E-A947-70E740481C1C}">
                <a14:useLocalDpi xmlns:a14="http://schemas.microsoft.com/office/drawing/2010/main" val="0"/>
              </a:ext>
            </a:extLst>
          </a:blip>
          <a:srcRect l="69549" t="9913" r="18848" b="31853"/>
          <a:stretch/>
        </p:blipFill>
        <p:spPr bwMode="auto">
          <a:xfrm>
            <a:off x="6971342" y="5051313"/>
            <a:ext cx="999173"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899E9B6F-0675-08D9-BED2-064F21BCC43E}"/>
              </a:ext>
            </a:extLst>
          </p:cNvPr>
          <p:cNvPicPr>
            <a:picLocks noChangeAspect="1"/>
          </p:cNvPicPr>
          <p:nvPr/>
        </p:nvPicPr>
        <p:blipFill rotWithShape="1">
          <a:blip r:embed="rId12">
            <a:extLst>
              <a:ext uri="{28A0092B-C50C-407E-A947-70E740481C1C}">
                <a14:useLocalDpi xmlns:a14="http://schemas.microsoft.com/office/drawing/2010/main" val="0"/>
              </a:ext>
            </a:extLst>
          </a:blip>
          <a:srcRect l="36323" t="18383" r="52496" b="33823"/>
          <a:stretch/>
        </p:blipFill>
        <p:spPr bwMode="auto">
          <a:xfrm>
            <a:off x="11333564" y="7144488"/>
            <a:ext cx="9620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3FEE90B2-298B-045A-E5EA-6C5B56F60AD5}"/>
              </a:ext>
            </a:extLst>
          </p:cNvPr>
          <p:cNvPicPr>
            <a:picLocks noChangeAspect="1"/>
          </p:cNvPicPr>
          <p:nvPr/>
        </p:nvPicPr>
        <p:blipFill rotWithShape="1">
          <a:blip r:embed="rId12">
            <a:extLst>
              <a:ext uri="{28A0092B-C50C-407E-A947-70E740481C1C}">
                <a14:useLocalDpi xmlns:a14="http://schemas.microsoft.com/office/drawing/2010/main" val="0"/>
              </a:ext>
            </a:extLst>
          </a:blip>
          <a:srcRect l="19557" r="69479" b="33823"/>
          <a:stretch/>
        </p:blipFill>
        <p:spPr bwMode="auto">
          <a:xfrm>
            <a:off x="12471563" y="7046327"/>
            <a:ext cx="943928" cy="5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a:extLst>
              <a:ext uri="{FF2B5EF4-FFF2-40B4-BE49-F238E27FC236}">
                <a16:creationId xmlns:a16="http://schemas.microsoft.com/office/drawing/2014/main" id="{543CDE17-E732-8C96-53A8-15C6BF0382FD}"/>
              </a:ext>
            </a:extLst>
          </p:cNvPr>
          <p:cNvPicPr>
            <a:picLocks noChangeAspect="1"/>
          </p:cNvPicPr>
          <p:nvPr/>
        </p:nvPicPr>
        <p:blipFill rotWithShape="1">
          <a:blip r:embed="rId12">
            <a:extLst>
              <a:ext uri="{28A0092B-C50C-407E-A947-70E740481C1C}">
                <a14:useLocalDpi xmlns:a14="http://schemas.microsoft.com/office/drawing/2010/main" val="0"/>
              </a:ext>
            </a:extLst>
          </a:blip>
          <a:srcRect l="1846" t="10853" r="86551" b="29736"/>
          <a:stretch/>
        </p:blipFill>
        <p:spPr bwMode="auto">
          <a:xfrm>
            <a:off x="13767439" y="7104901"/>
            <a:ext cx="99917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28BF5CAC-58D4-33B4-3FE1-19FF219DA199}"/>
              </a:ext>
            </a:extLst>
          </p:cNvPr>
          <p:cNvPicPr>
            <a:picLocks noChangeAspect="1"/>
          </p:cNvPicPr>
          <p:nvPr/>
        </p:nvPicPr>
        <p:blipFill rotWithShape="1">
          <a:blip r:embed="rId12">
            <a:extLst>
              <a:ext uri="{28A0092B-C50C-407E-A947-70E740481C1C}">
                <a14:useLocalDpi xmlns:a14="http://schemas.microsoft.com/office/drawing/2010/main" val="0"/>
              </a:ext>
            </a:extLst>
          </a:blip>
          <a:srcRect l="52883" t="7794" r="36358" b="22059"/>
          <a:stretch/>
        </p:blipFill>
        <p:spPr bwMode="auto">
          <a:xfrm>
            <a:off x="10331127" y="6969032"/>
            <a:ext cx="925830" cy="6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7E3E9DC5-BF3E-22F5-369E-7D36F4C344D2}"/>
              </a:ext>
            </a:extLst>
          </p:cNvPr>
          <p:cNvPicPr>
            <a:picLocks noChangeAspect="1"/>
          </p:cNvPicPr>
          <p:nvPr/>
        </p:nvPicPr>
        <p:blipFill rotWithShape="1">
          <a:blip r:embed="rId12">
            <a:extLst>
              <a:ext uri="{28A0092B-C50C-407E-A947-70E740481C1C}">
                <a14:useLocalDpi xmlns:a14="http://schemas.microsoft.com/office/drawing/2010/main" val="0"/>
              </a:ext>
            </a:extLst>
          </a:blip>
          <a:srcRect l="1846" t="10853" r="86551" b="29736"/>
          <a:stretch/>
        </p:blipFill>
        <p:spPr bwMode="auto">
          <a:xfrm>
            <a:off x="11781056" y="5088818"/>
            <a:ext cx="94392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a:extLst>
              <a:ext uri="{FF2B5EF4-FFF2-40B4-BE49-F238E27FC236}">
                <a16:creationId xmlns:a16="http://schemas.microsoft.com/office/drawing/2014/main" id="{3641EBD3-BD43-5215-EE5F-2D35BF642E44}"/>
              </a:ext>
            </a:extLst>
          </p:cNvPr>
          <p:cNvPicPr>
            <a:picLocks noChangeAspect="1"/>
          </p:cNvPicPr>
          <p:nvPr/>
        </p:nvPicPr>
        <p:blipFill rotWithShape="1">
          <a:blip r:embed="rId12">
            <a:extLst>
              <a:ext uri="{28A0092B-C50C-407E-A947-70E740481C1C}">
                <a14:useLocalDpi xmlns:a14="http://schemas.microsoft.com/office/drawing/2010/main" val="0"/>
              </a:ext>
            </a:extLst>
          </a:blip>
          <a:srcRect l="87199" t="15559" r="2464" b="21971"/>
          <a:stretch/>
        </p:blipFill>
        <p:spPr bwMode="auto">
          <a:xfrm rot="1150806">
            <a:off x="10953134" y="5075958"/>
            <a:ext cx="889635" cy="53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a:extLst>
              <a:ext uri="{FF2B5EF4-FFF2-40B4-BE49-F238E27FC236}">
                <a16:creationId xmlns:a16="http://schemas.microsoft.com/office/drawing/2014/main" id="{2A5E2DD7-2FA6-7E45-0C69-7796DE4E1783}"/>
              </a:ext>
            </a:extLst>
          </p:cNvPr>
          <p:cNvPicPr>
            <a:picLocks noChangeAspect="1"/>
          </p:cNvPicPr>
          <p:nvPr/>
        </p:nvPicPr>
        <p:blipFill rotWithShape="1">
          <a:blip r:embed="rId12">
            <a:extLst>
              <a:ext uri="{28A0092B-C50C-407E-A947-70E740481C1C}">
                <a14:useLocalDpi xmlns:a14="http://schemas.microsoft.com/office/drawing/2010/main" val="0"/>
              </a:ext>
            </a:extLst>
          </a:blip>
          <a:srcRect l="52883" t="7794" r="36358" b="22059"/>
          <a:stretch/>
        </p:blipFill>
        <p:spPr bwMode="auto">
          <a:xfrm>
            <a:off x="10167297" y="4997378"/>
            <a:ext cx="925830" cy="6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93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par>
                                <p:cTn id="46" presetID="16" presetClass="entr" presetSubtype="21"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4759" fill="hold"/>
                                        <p:tgtEl>
                                          <p:spTgt spid="6"/>
                                        </p:tgtEl>
                                      </p:cBhvr>
                                    </p:cmd>
                                  </p:childTnLst>
                                </p:cTn>
                              </p:par>
                            </p:childTnLst>
                          </p:cTn>
                        </p:par>
                      </p:childTnLst>
                    </p:cTn>
                  </p:par>
                </p:childTnLst>
              </p:cTn>
              <p:nextCondLst>
                <p:cond evt="onClick" delay="0">
                  <p:tgtEl>
                    <p:spTgt spid="6"/>
                  </p:tgtEl>
                </p:cond>
              </p:nextCondLst>
            </p:seq>
            <p:audio>
              <p:cMediaNode vol="80000">
                <p:cTn id="63" fill="hold" display="0">
                  <p:stCondLst>
                    <p:cond delay="indefinite"/>
                  </p:stCondLst>
                  <p:endCondLst>
                    <p:cond evt="onStopAudio" delay="0">
                      <p:tgtEl>
                        <p:sldTgt/>
                      </p:tgtEl>
                    </p:cond>
                  </p:endCondLst>
                </p:cTn>
                <p:tgtEl>
                  <p:spTgt spid="6"/>
                </p:tgtEl>
              </p:cMediaNode>
            </p:audio>
          </p:childTnLst>
        </p:cTn>
      </p:par>
    </p:tnLst>
    <p:bldLst>
      <p:bldP spid="29" grpId="0"/>
      <p:bldP spid="29" grpId="1"/>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468FC94-E90E-8A00-C1A4-FB6F2BABB8A4}"/>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4">
            <a:extLst>
              <a:ext uri="{FF2B5EF4-FFF2-40B4-BE49-F238E27FC236}">
                <a16:creationId xmlns:a16="http://schemas.microsoft.com/office/drawing/2014/main" id="{AB7E1C94-0074-A241-A98B-E16B66DA3DF3}"/>
              </a:ext>
            </a:extLst>
          </p:cNvPr>
          <p:cNvPicPr>
            <a:picLocks noChangeAspect="1"/>
          </p:cNvPicPr>
          <p:nvPr/>
        </p:nvPicPr>
        <p:blipFill>
          <a:blip r:embed="rId4"/>
          <a:srcRect/>
          <a:stretch>
            <a:fillRect/>
          </a:stretch>
        </p:blipFill>
        <p:spPr>
          <a:xfrm>
            <a:off x="14212638" y="6740390"/>
            <a:ext cx="4071461" cy="3115013"/>
          </a:xfrm>
          <a:prstGeom prst="rect">
            <a:avLst/>
          </a:prstGeom>
        </p:spPr>
      </p:pic>
      <p:sp>
        <p:nvSpPr>
          <p:cNvPr id="2" name="Rectangle 14">
            <a:extLst>
              <a:ext uri="{FF2B5EF4-FFF2-40B4-BE49-F238E27FC236}">
                <a16:creationId xmlns:a16="http://schemas.microsoft.com/office/drawing/2014/main" id="{05A68BD0-4B16-6A72-41F9-5A88558F292E}"/>
              </a:ext>
            </a:extLst>
          </p:cNvPr>
          <p:cNvSpPr/>
          <p:nvPr/>
        </p:nvSpPr>
        <p:spPr>
          <a:xfrm>
            <a:off x="7550325" y="495300"/>
            <a:ext cx="2319866" cy="954557"/>
          </a:xfrm>
          <a:prstGeom prst="rect">
            <a:avLst/>
          </a:prstGeom>
        </p:spPr>
        <p:txBody>
          <a:bodyPr wrap="none">
            <a:spAutoFit/>
          </a:bodyPr>
          <a:lstStyle/>
          <a:p>
            <a:pPr algn="ctr" defTabSz="1371600">
              <a:tabLst>
                <a:tab pos="6858000" algn="l"/>
              </a:tabLst>
              <a:defRPr/>
            </a:pPr>
            <a:r>
              <a:rPr lang="en-US" altLang="en-US" sz="5603" b="1" dirty="0" err="1">
                <a:solidFill>
                  <a:srgbClr val="1810C0"/>
                </a:solidFill>
                <a:latin typeface="Times New Roman" panose="02020603050405020304" pitchFamily="18" charset="0"/>
              </a:rPr>
              <a:t>Tiết</a:t>
            </a:r>
            <a:r>
              <a:rPr lang="en-US" altLang="en-US" sz="5603" b="1" dirty="0">
                <a:solidFill>
                  <a:srgbClr val="1810C0"/>
                </a:solidFill>
                <a:latin typeface="Times New Roman" panose="02020603050405020304" pitchFamily="18" charset="0"/>
              </a:rPr>
              <a:t> 20</a:t>
            </a:r>
          </a:p>
        </p:txBody>
      </p:sp>
      <p:sp>
        <p:nvSpPr>
          <p:cNvPr id="3" name="Rectangle 14">
            <a:extLst>
              <a:ext uri="{FF2B5EF4-FFF2-40B4-BE49-F238E27FC236}">
                <a16:creationId xmlns:a16="http://schemas.microsoft.com/office/drawing/2014/main" id="{EF9F62A3-9A6F-3FD2-E8D3-B29FD35E3E8C}"/>
              </a:ext>
            </a:extLst>
          </p:cNvPr>
          <p:cNvSpPr/>
          <p:nvPr/>
        </p:nvSpPr>
        <p:spPr>
          <a:xfrm>
            <a:off x="5975716" y="1449857"/>
            <a:ext cx="6320961" cy="1446550"/>
          </a:xfrm>
          <a:prstGeom prst="rect">
            <a:avLst/>
          </a:prstGeom>
        </p:spPr>
        <p:txBody>
          <a:bodyPr wrap="none">
            <a:spAutoFit/>
          </a:bodyPr>
          <a:lstStyle/>
          <a:p>
            <a:pPr algn="ctr" defTabSz="1371600">
              <a:tabLst>
                <a:tab pos="6858000" algn="l"/>
              </a:tabLst>
              <a:defRPr/>
            </a:pPr>
            <a:r>
              <a:rPr lang="en-US" altLang="en-US" sz="4400" b="1" dirty="0">
                <a:solidFill>
                  <a:schemeClr val="tx2"/>
                </a:solidFill>
                <a:latin typeface="Times New Roman" panose="02020603050405020304" pitchFamily="18" charset="0"/>
              </a:rPr>
              <a:t>-</a:t>
            </a:r>
            <a:r>
              <a:rPr lang="en-US" altLang="en-US" sz="4400" b="1" dirty="0" err="1">
                <a:solidFill>
                  <a:schemeClr val="tx2"/>
                </a:solidFill>
                <a:latin typeface="Times New Roman" panose="02020603050405020304" pitchFamily="18" charset="0"/>
              </a:rPr>
              <a:t>Hát</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Hạt</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mưa</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kể</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chuyện</a:t>
            </a:r>
            <a:endParaRPr lang="en-US" altLang="en-US" sz="4400" b="1" dirty="0">
              <a:solidFill>
                <a:schemeClr val="tx2"/>
              </a:solidFill>
              <a:latin typeface="Times New Roman" panose="02020603050405020304" pitchFamily="18" charset="0"/>
            </a:endParaRPr>
          </a:p>
          <a:p>
            <a:pPr algn="ctr" defTabSz="1371600">
              <a:tabLst>
                <a:tab pos="6858000" algn="l"/>
              </a:tabLst>
              <a:defRPr/>
            </a:pPr>
            <a:r>
              <a:rPr lang="en-US" altLang="en-US" sz="4400" b="1" dirty="0">
                <a:solidFill>
                  <a:schemeClr val="tx2"/>
                </a:solidFill>
                <a:latin typeface="Times New Roman" panose="02020603050405020304" pitchFamily="18" charset="0"/>
              </a:rPr>
              <a:t>-</a:t>
            </a:r>
            <a:r>
              <a:rPr lang="en-US" altLang="en-US" sz="4400" b="1" dirty="0" err="1">
                <a:solidFill>
                  <a:schemeClr val="tx2"/>
                </a:solidFill>
                <a:latin typeface="Times New Roman" panose="02020603050405020304" pitchFamily="18" charset="0"/>
              </a:rPr>
              <a:t>Ôn</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đọc</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nhạc</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Bài</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số</a:t>
            </a:r>
            <a:r>
              <a:rPr lang="en-US" altLang="en-US" sz="4400" b="1" dirty="0">
                <a:solidFill>
                  <a:schemeClr val="tx2"/>
                </a:solidFill>
                <a:latin typeface="Times New Roman" panose="02020603050405020304" pitchFamily="18" charset="0"/>
              </a:rPr>
              <a:t> 3</a:t>
            </a:r>
          </a:p>
        </p:txBody>
      </p:sp>
      <p:sp>
        <p:nvSpPr>
          <p:cNvPr id="11" name="Freeform 2">
            <a:extLst>
              <a:ext uri="{FF2B5EF4-FFF2-40B4-BE49-F238E27FC236}">
                <a16:creationId xmlns:a16="http://schemas.microsoft.com/office/drawing/2014/main" id="{F19548B1-45FB-F9E3-948A-2EB1CF981F62}"/>
              </a:ext>
            </a:extLst>
          </p:cNvPr>
          <p:cNvSpPr/>
          <p:nvPr/>
        </p:nvSpPr>
        <p:spPr>
          <a:xfrm>
            <a:off x="7803"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3" name="Freeform 2">
            <a:extLst>
              <a:ext uri="{FF2B5EF4-FFF2-40B4-BE49-F238E27FC236}">
                <a16:creationId xmlns:a16="http://schemas.microsoft.com/office/drawing/2014/main" id="{16ABFBF2-C69A-9E57-4F7B-DF5CCADD5416}"/>
              </a:ext>
            </a:extLst>
          </p:cNvPr>
          <p:cNvSpPr/>
          <p:nvPr/>
        </p:nvSpPr>
        <p:spPr>
          <a:xfrm>
            <a:off x="6901340"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2" name="Freeform 2">
            <a:extLst>
              <a:ext uri="{FF2B5EF4-FFF2-40B4-BE49-F238E27FC236}">
                <a16:creationId xmlns:a16="http://schemas.microsoft.com/office/drawing/2014/main" id="{C751F71D-1350-5D48-B3A8-E43CA6F80786}"/>
              </a:ext>
            </a:extLst>
          </p:cNvPr>
          <p:cNvSpPr/>
          <p:nvPr/>
        </p:nvSpPr>
        <p:spPr>
          <a:xfrm>
            <a:off x="13030199" y="9457608"/>
            <a:ext cx="5025719"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5" name="Freeform 2">
            <a:extLst>
              <a:ext uri="{FF2B5EF4-FFF2-40B4-BE49-F238E27FC236}">
                <a16:creationId xmlns:a16="http://schemas.microsoft.com/office/drawing/2014/main" id="{AC111DDF-B3F5-22A4-D72A-02E2C3CF32AB}"/>
              </a:ext>
            </a:extLst>
          </p:cNvPr>
          <p:cNvSpPr/>
          <p:nvPr/>
        </p:nvSpPr>
        <p:spPr>
          <a:xfrm>
            <a:off x="-187813" y="-342900"/>
            <a:ext cx="3178712" cy="3055537"/>
          </a:xfrm>
          <a:custGeom>
            <a:avLst/>
            <a:gdLst/>
            <a:ahLst/>
            <a:cxnLst/>
            <a:rect l="l" t="t" r="r" b="b"/>
            <a:pathLst>
              <a:path w="3178712" h="3055537">
                <a:moveTo>
                  <a:pt x="0" y="0"/>
                </a:moveTo>
                <a:lnTo>
                  <a:pt x="3178712" y="0"/>
                </a:lnTo>
                <a:lnTo>
                  <a:pt x="3178712" y="3055537"/>
                </a:lnTo>
                <a:lnTo>
                  <a:pt x="0" y="3055537"/>
                </a:lnTo>
                <a:lnTo>
                  <a:pt x="0" y="0"/>
                </a:lnTo>
                <a:close/>
              </a:path>
            </a:pathLst>
          </a:custGeom>
          <a:blipFill>
            <a:blip r:embed="rId7"/>
            <a:stretch>
              <a:fillRect/>
            </a:stretch>
          </a:blipFill>
        </p:spPr>
        <p:txBody>
          <a:bodyPr/>
          <a:lstStyle/>
          <a:p>
            <a:endParaRPr lang="vi-VN"/>
          </a:p>
        </p:txBody>
      </p:sp>
      <p:sp>
        <p:nvSpPr>
          <p:cNvPr id="26" name="Freeform 3">
            <a:extLst>
              <a:ext uri="{FF2B5EF4-FFF2-40B4-BE49-F238E27FC236}">
                <a16:creationId xmlns:a16="http://schemas.microsoft.com/office/drawing/2014/main" id="{090E8378-4226-EBEC-3718-AC2BD9B00B13}"/>
              </a:ext>
            </a:extLst>
          </p:cNvPr>
          <p:cNvSpPr/>
          <p:nvPr/>
        </p:nvSpPr>
        <p:spPr>
          <a:xfrm>
            <a:off x="15087600" y="-8421"/>
            <a:ext cx="4029726" cy="368943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8"/>
            <a:stretch>
              <a:fillRect/>
            </a:stretch>
          </a:blipFill>
        </p:spPr>
        <p:txBody>
          <a:bodyPr/>
          <a:lstStyle/>
          <a:p>
            <a:endParaRPr lang="vi-VN"/>
          </a:p>
        </p:txBody>
      </p:sp>
    </p:spTree>
    <p:extLst>
      <p:ext uri="{BB962C8B-B14F-4D97-AF65-F5344CB8AC3E}">
        <p14:creationId xmlns:p14="http://schemas.microsoft.com/office/powerpoint/2010/main" val="418931399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440400" cy="10166450"/>
          </a:xfrm>
          <a:custGeom>
            <a:avLst/>
            <a:gdLst/>
            <a:ahLst/>
            <a:cxnLst/>
            <a:rect l="l" t="t" r="r" b="b"/>
            <a:pathLst>
              <a:path w="18073689" h="10166450">
                <a:moveTo>
                  <a:pt x="0" y="0"/>
                </a:moveTo>
                <a:lnTo>
                  <a:pt x="18073689" y="0"/>
                </a:lnTo>
                <a:lnTo>
                  <a:pt x="18073689" y="10166450"/>
                </a:lnTo>
                <a:lnTo>
                  <a:pt x="0" y="101664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5">
            <a:extLst>
              <a:ext uri="{FF2B5EF4-FFF2-40B4-BE49-F238E27FC236}">
                <a16:creationId xmlns:a16="http://schemas.microsoft.com/office/drawing/2014/main" id="{5B8F654D-D5CC-59DE-62D4-571950F90234}"/>
              </a:ext>
            </a:extLst>
          </p:cNvPr>
          <p:cNvSpPr/>
          <p:nvPr/>
        </p:nvSpPr>
        <p:spPr>
          <a:xfrm>
            <a:off x="-7804" y="9015153"/>
            <a:ext cx="18676803"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7" name="Rectangle 14">
            <a:extLst>
              <a:ext uri="{FF2B5EF4-FFF2-40B4-BE49-F238E27FC236}">
                <a16:creationId xmlns:a16="http://schemas.microsoft.com/office/drawing/2014/main" id="{E3E330D4-65EC-5E88-0433-BF17B913FAF7}"/>
              </a:ext>
            </a:extLst>
          </p:cNvPr>
          <p:cNvSpPr/>
          <p:nvPr/>
        </p:nvSpPr>
        <p:spPr>
          <a:xfrm>
            <a:off x="6096000" y="3553019"/>
            <a:ext cx="7757252" cy="954557"/>
          </a:xfrm>
          <a:prstGeom prst="rect">
            <a:avLst/>
          </a:prstGeom>
        </p:spPr>
        <p:txBody>
          <a:bodyPr wrap="none">
            <a:spAutoFit/>
          </a:bodyPr>
          <a:lstStyle/>
          <a:p>
            <a:pPr algn="ctr" defTabSz="1371600">
              <a:tabLst>
                <a:tab pos="6858000" algn="l"/>
              </a:tabLst>
              <a:defRPr/>
            </a:pPr>
            <a:r>
              <a:rPr lang="en-US" altLang="en-US" sz="5603" b="1" dirty="0" err="1">
                <a:solidFill>
                  <a:srgbClr val="1810C0"/>
                </a:solidFill>
                <a:latin typeface="Times New Roman" panose="02020603050405020304" pitchFamily="18" charset="0"/>
              </a:rPr>
              <a:t>Hát</a:t>
            </a:r>
            <a:r>
              <a:rPr lang="en-US" altLang="en-US" sz="5603" b="1" dirty="0">
                <a:solidFill>
                  <a:srgbClr val="1810C0"/>
                </a:solidFill>
                <a:latin typeface="Times New Roman" panose="02020603050405020304" pitchFamily="18" charset="0"/>
              </a:rPr>
              <a:t>: </a:t>
            </a:r>
            <a:r>
              <a:rPr lang="en-US" altLang="en-US" sz="5603" b="1" dirty="0" err="1">
                <a:solidFill>
                  <a:srgbClr val="1810C0"/>
                </a:solidFill>
                <a:latin typeface="Times New Roman" panose="02020603050405020304" pitchFamily="18" charset="0"/>
              </a:rPr>
              <a:t>Hạt</a:t>
            </a:r>
            <a:r>
              <a:rPr lang="en-US" altLang="en-US" sz="5603" b="1" dirty="0">
                <a:solidFill>
                  <a:srgbClr val="1810C0"/>
                </a:solidFill>
                <a:latin typeface="Times New Roman" panose="02020603050405020304" pitchFamily="18" charset="0"/>
              </a:rPr>
              <a:t> </a:t>
            </a:r>
            <a:r>
              <a:rPr lang="en-US" altLang="en-US" sz="5603" b="1" dirty="0" err="1">
                <a:solidFill>
                  <a:srgbClr val="1810C0"/>
                </a:solidFill>
                <a:latin typeface="Times New Roman" panose="02020603050405020304" pitchFamily="18" charset="0"/>
              </a:rPr>
              <a:t>mưa</a:t>
            </a:r>
            <a:r>
              <a:rPr lang="en-US" altLang="en-US" sz="5603" b="1" dirty="0">
                <a:solidFill>
                  <a:srgbClr val="1810C0"/>
                </a:solidFill>
                <a:latin typeface="Times New Roman" panose="02020603050405020304" pitchFamily="18" charset="0"/>
              </a:rPr>
              <a:t> </a:t>
            </a:r>
            <a:r>
              <a:rPr lang="en-US" altLang="en-US" sz="5603" b="1" dirty="0" err="1">
                <a:solidFill>
                  <a:srgbClr val="1810C0"/>
                </a:solidFill>
                <a:latin typeface="Times New Roman" panose="02020603050405020304" pitchFamily="18" charset="0"/>
              </a:rPr>
              <a:t>kể</a:t>
            </a:r>
            <a:r>
              <a:rPr lang="en-US" altLang="en-US" sz="5603" b="1" dirty="0">
                <a:solidFill>
                  <a:srgbClr val="1810C0"/>
                </a:solidFill>
                <a:latin typeface="Times New Roman" panose="02020603050405020304" pitchFamily="18" charset="0"/>
              </a:rPr>
              <a:t> </a:t>
            </a:r>
            <a:r>
              <a:rPr lang="en-US" altLang="en-US" sz="5603" b="1" dirty="0" err="1">
                <a:solidFill>
                  <a:srgbClr val="1810C0"/>
                </a:solidFill>
                <a:latin typeface="Times New Roman" panose="02020603050405020304" pitchFamily="18" charset="0"/>
              </a:rPr>
              <a:t>chuyện</a:t>
            </a:r>
            <a:endParaRPr lang="en-US" altLang="en-US" sz="5603" b="1" dirty="0">
              <a:solidFill>
                <a:srgbClr val="1810C0"/>
              </a:solidFill>
              <a:latin typeface="Times New Roman" panose="02020603050405020304" pitchFamily="18" charset="0"/>
            </a:endParaRPr>
          </a:p>
        </p:txBody>
      </p:sp>
      <p:pic>
        <p:nvPicPr>
          <p:cNvPr id="8" name="Picture 3">
            <a:extLst>
              <a:ext uri="{FF2B5EF4-FFF2-40B4-BE49-F238E27FC236}">
                <a16:creationId xmlns:a16="http://schemas.microsoft.com/office/drawing/2014/main" id="{8C6D16D0-7387-ED3F-B49B-B4F672AA2A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14600" y="-120550"/>
            <a:ext cx="4190387" cy="2398059"/>
          </a:xfrm>
          <a:prstGeom prst="rect">
            <a:avLst/>
          </a:prstGeom>
        </p:spPr>
      </p:pic>
      <p:pic>
        <p:nvPicPr>
          <p:cNvPr id="9" name="Picture 2">
            <a:extLst>
              <a:ext uri="{FF2B5EF4-FFF2-40B4-BE49-F238E27FC236}">
                <a16:creationId xmlns:a16="http://schemas.microsoft.com/office/drawing/2014/main" id="{EA3C1B13-196A-9AB3-016C-2BE4BB85E9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sp>
        <p:nvSpPr>
          <p:cNvPr id="10" name="Hộp Văn bản 9">
            <a:extLst>
              <a:ext uri="{FF2B5EF4-FFF2-40B4-BE49-F238E27FC236}">
                <a16:creationId xmlns:a16="http://schemas.microsoft.com/office/drawing/2014/main" id="{449851C9-DB26-9625-781F-3CA2477C6A7A}"/>
              </a:ext>
            </a:extLst>
          </p:cNvPr>
          <p:cNvSpPr txBox="1"/>
          <p:nvPr/>
        </p:nvSpPr>
        <p:spPr>
          <a:xfrm>
            <a:off x="10287000" y="4628126"/>
            <a:ext cx="6324600" cy="523220"/>
          </a:xfrm>
          <a:prstGeom prst="rect">
            <a:avLst/>
          </a:prstGeom>
          <a:noFill/>
        </p:spPr>
        <p:txBody>
          <a:bodyPr wrap="square" rtlCol="0">
            <a:spAutoFit/>
          </a:bodyPr>
          <a:lstStyle/>
          <a:p>
            <a:r>
              <a:rPr lang="vi-VN" sz="2800" b="1" i="1" dirty="0">
                <a:solidFill>
                  <a:srgbClr val="002060"/>
                </a:solidFill>
                <a:latin typeface="+mj-lt"/>
              </a:rPr>
              <a:t>Nhạc và lời: Huỳnh Ngọc La Sơn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04800" y="38100"/>
            <a:ext cx="3352800"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55383" y="5536276"/>
            <a:ext cx="2613616" cy="4114800"/>
          </a:xfrm>
          <a:prstGeom prst="rect">
            <a:avLst/>
          </a:prstGeom>
        </p:spPr>
      </p:pic>
      <p:pic>
        <p:nvPicPr>
          <p:cNvPr id="3" name="Hình ảnh 2">
            <a:extLst>
              <a:ext uri="{FF2B5EF4-FFF2-40B4-BE49-F238E27FC236}">
                <a16:creationId xmlns:a16="http://schemas.microsoft.com/office/drawing/2014/main" id="{01ECD6BB-F353-79B9-05AC-7773707E9152}"/>
              </a:ext>
            </a:extLst>
          </p:cNvPr>
          <p:cNvPicPr>
            <a:picLocks noChangeAspect="1"/>
          </p:cNvPicPr>
          <p:nvPr/>
        </p:nvPicPr>
        <p:blipFill>
          <a:blip r:embed="rId6"/>
          <a:stretch>
            <a:fillRect/>
          </a:stretch>
        </p:blipFill>
        <p:spPr>
          <a:xfrm>
            <a:off x="762000" y="2579525"/>
            <a:ext cx="5052488" cy="4926175"/>
          </a:xfrm>
          <a:prstGeom prst="rect">
            <a:avLst/>
          </a:prstGeom>
        </p:spPr>
      </p:pic>
      <p:sp>
        <p:nvSpPr>
          <p:cNvPr id="4" name="Hộp Văn bản 3">
            <a:extLst>
              <a:ext uri="{FF2B5EF4-FFF2-40B4-BE49-F238E27FC236}">
                <a16:creationId xmlns:a16="http://schemas.microsoft.com/office/drawing/2014/main" id="{94B14DD5-3FCF-BAB9-5D9E-C5A5F695A39F}"/>
              </a:ext>
            </a:extLst>
          </p:cNvPr>
          <p:cNvSpPr txBox="1"/>
          <p:nvPr/>
        </p:nvSpPr>
        <p:spPr>
          <a:xfrm>
            <a:off x="1295400" y="8028851"/>
            <a:ext cx="6324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Huỳnh Ngọc La Sơn</a:t>
            </a:r>
          </a:p>
        </p:txBody>
      </p:sp>
      <p:sp>
        <p:nvSpPr>
          <p:cNvPr id="5" name="Rectangle 14">
            <a:extLst>
              <a:ext uri="{FF2B5EF4-FFF2-40B4-BE49-F238E27FC236}">
                <a16:creationId xmlns:a16="http://schemas.microsoft.com/office/drawing/2014/main" id="{2B8DD798-6FA4-CC36-0A3D-1691F24557A3}"/>
              </a:ext>
            </a:extLst>
          </p:cNvPr>
          <p:cNvSpPr/>
          <p:nvPr/>
        </p:nvSpPr>
        <p:spPr>
          <a:xfrm>
            <a:off x="4844463" y="495300"/>
            <a:ext cx="7731604"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TÁC GIẢ - TÁC PHẨM</a:t>
            </a:r>
          </a:p>
        </p:txBody>
      </p:sp>
      <p:sp>
        <p:nvSpPr>
          <p:cNvPr id="6" name="Freeform 5">
            <a:extLst>
              <a:ext uri="{FF2B5EF4-FFF2-40B4-BE49-F238E27FC236}">
                <a16:creationId xmlns:a16="http://schemas.microsoft.com/office/drawing/2014/main" id="{3D6D4DF6-8051-D83B-3FBB-ACBA4FDE49CC}"/>
              </a:ext>
            </a:extLst>
          </p:cNvPr>
          <p:cNvSpPr/>
          <p:nvPr/>
        </p:nvSpPr>
        <p:spPr>
          <a:xfrm>
            <a:off x="-7804" y="9015153"/>
            <a:ext cx="18676803"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11" name="Hộp Văn bản 10">
            <a:extLst>
              <a:ext uri="{FF2B5EF4-FFF2-40B4-BE49-F238E27FC236}">
                <a16:creationId xmlns:a16="http://schemas.microsoft.com/office/drawing/2014/main" id="{36ED1616-45CF-7445-E1E1-49B25052E228}"/>
              </a:ext>
            </a:extLst>
          </p:cNvPr>
          <p:cNvSpPr txBox="1"/>
          <p:nvPr/>
        </p:nvSpPr>
        <p:spPr>
          <a:xfrm>
            <a:off x="6400800" y="2394652"/>
            <a:ext cx="102870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Nhạc sĩ: Huỳnh Ngọc La Sơn sinh năm 1957 tại Thừa Thiên - Huế,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hiện sống tại Thành phố Buôn Mê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Thuột</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Ông tốt nghiệp Đại học Sư phạm chuyên ngành Ngữ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văn.Năm</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1979 – 1991, là giáo viên môn Văn học tại các trường Phổ thông trung học, Trung học Sư phạm. Từ năm 1992 đến nay, ông công tác tại Nhà Văn hóa Thanh thiếu nhi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Đăk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Lăk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Là người có nhiều sáng tác dành cho thiếu nhi, ông còn tham gia giảng dạy môn hát, nhạc,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guitare</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cho thanh thiếu nhi tại Nhà Văn hóa Thanh thiếu nhi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i="1" dirty="0">
                <a:solidFill>
                  <a:srgbClr val="002060"/>
                </a:solidFill>
                <a:latin typeface="Times New Roman" panose="02020603050405020304" pitchFamily="18" charset="0"/>
              </a:rPr>
              <a:t>Một số ca khúc tiêu biểu: Mưa mùa hè, từ trên cao nguyên em hát, hạt mưa kể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Bài hát “Hạt mưa kể chuyện” với giai điệu vui tươi, hồn nhiên…sự thân thuộc giữa hạt mưa và tuổi thơ tuyệt đẹp…</a:t>
            </a:r>
          </a:p>
        </p:txBody>
      </p:sp>
    </p:spTree>
    <p:extLst>
      <p:ext uri="{BB962C8B-B14F-4D97-AF65-F5344CB8AC3E}">
        <p14:creationId xmlns:p14="http://schemas.microsoft.com/office/powerpoint/2010/main" val="3054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id="{51AB3539-6635-AD49-3E86-7BB2EA8AEAAA}"/>
              </a:ext>
            </a:extLst>
          </p:cNvPr>
          <p:cNvSpPr txBox="1"/>
          <p:nvPr/>
        </p:nvSpPr>
        <p:spPr>
          <a:xfrm>
            <a:off x="6629400" y="337218"/>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id="{A8C6C703-B1C0-0D82-5682-4899EB8F3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 y="78442"/>
            <a:ext cx="2218448" cy="1269565"/>
          </a:xfrm>
          <a:prstGeom prst="rect">
            <a:avLst/>
          </a:prstGeom>
        </p:spPr>
      </p:pic>
      <p:sp>
        <p:nvSpPr>
          <p:cNvPr id="2" name="Hộp Văn bản 1">
            <a:extLst>
              <a:ext uri="{FF2B5EF4-FFF2-40B4-BE49-F238E27FC236}">
                <a16:creationId xmlns:a16="http://schemas.microsoft.com/office/drawing/2014/main" id="{50D02B11-7C32-E9D9-C834-05CECE70707A}"/>
              </a:ext>
            </a:extLst>
          </p:cNvPr>
          <p:cNvSpPr txBox="1"/>
          <p:nvPr/>
        </p:nvSpPr>
        <p:spPr>
          <a:xfrm>
            <a:off x="2787227" y="368064"/>
            <a:ext cx="3815279" cy="584775"/>
          </a:xfrm>
          <a:prstGeom prst="rect">
            <a:avLst/>
          </a:prstGeom>
          <a:noFill/>
        </p:spPr>
        <p:txBody>
          <a:bodyPr wrap="square" rtlCol="0">
            <a:spAutoFit/>
          </a:bodyPr>
          <a:lstStyle/>
          <a:p>
            <a:r>
              <a:rPr lang="vi-VN" sz="3200" b="1" u="sng" dirty="0">
                <a:latin typeface="+mj-lt"/>
              </a:rPr>
              <a:t>Bài hát mẫu</a:t>
            </a:r>
          </a:p>
        </p:txBody>
      </p:sp>
      <p:pic>
        <p:nvPicPr>
          <p:cNvPr id="16" name="HẠT MƯA KỂ CHUYỆN st- Huỳnh Ngọc La Sơn">
            <a:hlinkClick r:id="" action="ppaction://media"/>
            <a:extLst>
              <a:ext uri="{FF2B5EF4-FFF2-40B4-BE49-F238E27FC236}">
                <a16:creationId xmlns:a16="http://schemas.microsoft.com/office/drawing/2014/main" id="{95A50622-C28B-7527-94C1-750A586CEB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50714" y="-1843"/>
            <a:ext cx="1269564" cy="1269564"/>
          </a:xfrm>
          <a:prstGeom prst="rect">
            <a:avLst/>
          </a:prstGeom>
        </p:spPr>
      </p:pic>
    </p:spTree>
    <p:extLst>
      <p:ext uri="{BB962C8B-B14F-4D97-AF65-F5344CB8AC3E}">
        <p14:creationId xmlns:p14="http://schemas.microsoft.com/office/powerpoint/2010/main" val="1961410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32"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2"/>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2"/>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2"/>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2"/>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2"/>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2"/>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FF9FC128-1D5D-E93C-8432-20CBEAE6456B}"/>
              </a:ext>
            </a:extLst>
          </p:cNvPr>
          <p:cNvSpPr txBox="1"/>
          <p:nvPr/>
        </p:nvSpPr>
        <p:spPr>
          <a:xfrm>
            <a:off x="4742466" y="2118823"/>
            <a:ext cx="10780767" cy="5632311"/>
          </a:xfrm>
          <a:prstGeom prst="rect">
            <a:avLst/>
          </a:prstGeom>
          <a:noFill/>
        </p:spPr>
        <p:txBody>
          <a:bodyPr wrap="square" rtlCol="0">
            <a:spAutoFit/>
          </a:bodyPr>
          <a:lstStyle/>
          <a:p>
            <a:r>
              <a:rPr lang="vi-VN" sz="3600" i="1" dirty="0">
                <a:solidFill>
                  <a:srgbClr val="002060"/>
                </a:solidFill>
                <a:latin typeface="+mj-lt"/>
              </a:rPr>
              <a:t>Hạt mưa kể chuyện gì tí tách tí tách mưa rơi.</a:t>
            </a:r>
          </a:p>
          <a:p>
            <a:r>
              <a:rPr lang="vi-VN" sz="3600" i="1" dirty="0">
                <a:solidFill>
                  <a:srgbClr val="002060"/>
                </a:solidFill>
                <a:latin typeface="+mj-lt"/>
              </a:rPr>
              <a:t>Mưa đi qua đồng ruộng cây lúa ngả nghiêng cười.</a:t>
            </a:r>
          </a:p>
          <a:p>
            <a:r>
              <a:rPr lang="vi-VN" sz="3600" i="1" dirty="0">
                <a:solidFill>
                  <a:srgbClr val="002060"/>
                </a:solidFill>
                <a:latin typeface="+mj-lt"/>
              </a:rPr>
              <a:t>Hạt mưa kể chuyện gì tí tách tí tách mưa tuôn.</a:t>
            </a:r>
          </a:p>
          <a:p>
            <a:r>
              <a:rPr lang="vi-VN" sz="3600" i="1" dirty="0">
                <a:solidFill>
                  <a:srgbClr val="002060"/>
                </a:solidFill>
                <a:latin typeface="+mj-lt"/>
              </a:rPr>
              <a:t>Êm </a:t>
            </a:r>
            <a:r>
              <a:rPr lang="vi-VN" sz="3600" i="1" dirty="0" err="1">
                <a:solidFill>
                  <a:srgbClr val="002060"/>
                </a:solidFill>
                <a:latin typeface="+mj-lt"/>
              </a:rPr>
              <a:t>êm</a:t>
            </a:r>
            <a:r>
              <a:rPr lang="vi-VN" sz="3600" i="1" dirty="0">
                <a:solidFill>
                  <a:srgbClr val="002060"/>
                </a:solidFill>
                <a:latin typeface="+mj-lt"/>
              </a:rPr>
              <a:t> lời ru của mẹ bao la như suối nguồn.</a:t>
            </a:r>
          </a:p>
          <a:p>
            <a:r>
              <a:rPr lang="vi-VN" sz="3600" i="1" dirty="0">
                <a:solidFill>
                  <a:srgbClr val="002060"/>
                </a:solidFill>
                <a:latin typeface="+mj-lt"/>
              </a:rPr>
              <a:t>Mưa qua dòng sông lớn chảy về đâu sông ơi?</a:t>
            </a:r>
          </a:p>
          <a:p>
            <a:r>
              <a:rPr lang="vi-VN" sz="3600" i="1" dirty="0">
                <a:solidFill>
                  <a:srgbClr val="002060"/>
                </a:solidFill>
                <a:latin typeface="+mj-lt"/>
              </a:rPr>
              <a:t>Mưa băng qua biển rộng theo sóng nhấp nhô thuyền trôi.</a:t>
            </a:r>
          </a:p>
          <a:p>
            <a:r>
              <a:rPr lang="vi-VN" sz="3600" i="1" dirty="0">
                <a:solidFill>
                  <a:srgbClr val="002060"/>
                </a:solidFill>
                <a:latin typeface="+mj-lt"/>
              </a:rPr>
              <a:t>Mưa rơi nhẹ trên phố theo nhịp chân bước nhanh, </a:t>
            </a:r>
          </a:p>
          <a:p>
            <a:r>
              <a:rPr lang="vi-VN" sz="3600" i="1" dirty="0">
                <a:solidFill>
                  <a:srgbClr val="002060"/>
                </a:solidFill>
                <a:latin typeface="+mj-lt"/>
              </a:rPr>
              <a:t>mưa ru ngàn câu hát hồn nhiên như chiếc lá xanh.</a:t>
            </a:r>
          </a:p>
          <a:p>
            <a:r>
              <a:rPr lang="vi-VN" sz="3600" i="1" dirty="0">
                <a:solidFill>
                  <a:srgbClr val="002060"/>
                </a:solidFill>
                <a:latin typeface="+mj-lt"/>
              </a:rPr>
              <a:t>Hạt mưa kể chuyện gì tí tách tí tách trên vai </a:t>
            </a:r>
          </a:p>
          <a:p>
            <a:r>
              <a:rPr lang="vi-VN" sz="3600" i="1" dirty="0">
                <a:solidFill>
                  <a:srgbClr val="002060"/>
                </a:solidFill>
                <a:latin typeface="+mj-lt"/>
              </a:rPr>
              <a:t>Dừng chân bên lớp học lắng nghe tiếng em đọc bài.</a:t>
            </a:r>
          </a:p>
        </p:txBody>
      </p:sp>
      <p:sp>
        <p:nvSpPr>
          <p:cNvPr id="3" name="Rectangle 14">
            <a:extLst>
              <a:ext uri="{FF2B5EF4-FFF2-40B4-BE49-F238E27FC236}">
                <a16:creationId xmlns:a16="http://schemas.microsoft.com/office/drawing/2014/main" id="{C6307161-E6EB-51B4-3902-8B929335A517}"/>
              </a:ext>
            </a:extLst>
          </p:cNvPr>
          <p:cNvSpPr/>
          <p:nvPr/>
        </p:nvSpPr>
        <p:spPr>
          <a:xfrm>
            <a:off x="6461094" y="495300"/>
            <a:ext cx="4498347"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ĐỌC LỜI CA</a:t>
            </a:r>
          </a:p>
        </p:txBody>
      </p:sp>
    </p:spTree>
    <p:extLst>
      <p:ext uri="{BB962C8B-B14F-4D97-AF65-F5344CB8AC3E}">
        <p14:creationId xmlns:p14="http://schemas.microsoft.com/office/powerpoint/2010/main" val="657092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YỆN THANH MI MA">
            <a:hlinkClick r:id="" action="ppaction://media"/>
            <a:extLst>
              <a:ext uri="{FF2B5EF4-FFF2-40B4-BE49-F238E27FC236}">
                <a16:creationId xmlns:a16="http://schemas.microsoft.com/office/drawing/2014/main" id="{3EDD5ACD-C3FA-56B1-4819-A73B1E1625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29" y="0"/>
            <a:ext cx="18288000" cy="10287000"/>
          </a:xfrm>
          <a:prstGeom prst="rect">
            <a:avLst/>
          </a:prstGeom>
        </p:spPr>
      </p:pic>
    </p:spTree>
    <p:extLst>
      <p:ext uri="{BB962C8B-B14F-4D97-AF65-F5344CB8AC3E}">
        <p14:creationId xmlns:p14="http://schemas.microsoft.com/office/powerpoint/2010/main" val="30181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56273" y="5905500"/>
            <a:ext cx="2613616" cy="4114800"/>
          </a:xfrm>
          <a:prstGeom prst="rect">
            <a:avLst/>
          </a:prstGeom>
        </p:spPr>
      </p:pic>
      <p:sp>
        <p:nvSpPr>
          <p:cNvPr id="16" name="Hộp Văn bản 15">
            <a:extLst>
              <a:ext uri="{FF2B5EF4-FFF2-40B4-BE49-F238E27FC236}">
                <a16:creationId xmlns:a16="http://schemas.microsoft.com/office/drawing/2014/main" id="{502C0006-9ACA-9684-1103-9EBC0DE5D49D}"/>
              </a:ext>
            </a:extLst>
          </p:cNvPr>
          <p:cNvSpPr txBox="1"/>
          <p:nvPr/>
        </p:nvSpPr>
        <p:spPr>
          <a:xfrm>
            <a:off x="6243121" y="355312"/>
            <a:ext cx="11277600" cy="1200329"/>
          </a:xfrm>
          <a:prstGeom prst="rect">
            <a:avLst/>
          </a:prstGeom>
          <a:noFill/>
        </p:spPr>
        <p:txBody>
          <a:bodyPr wrap="square" rtlCol="0">
            <a:spAutoFit/>
          </a:bodyPr>
          <a:lstStyle/>
          <a:p>
            <a:r>
              <a:rPr lang="vi-VN" sz="7200" b="1" dirty="0">
                <a:solidFill>
                  <a:srgbClr val="002060"/>
                </a:solidFill>
                <a:latin typeface="+mj-lt"/>
              </a:rPr>
              <a:t>HỌC HÁT TỪNG CÂU</a:t>
            </a:r>
          </a:p>
        </p:txBody>
      </p:sp>
      <p:sp>
        <p:nvSpPr>
          <p:cNvPr id="17" name="Hộp Văn bản 16">
            <a:extLst>
              <a:ext uri="{FF2B5EF4-FFF2-40B4-BE49-F238E27FC236}">
                <a16:creationId xmlns:a16="http://schemas.microsoft.com/office/drawing/2014/main" id="{385FA290-CD94-E89E-9171-D4D152CC46DA}"/>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1:</a:t>
            </a:r>
          </a:p>
        </p:txBody>
      </p:sp>
      <p:sp>
        <p:nvSpPr>
          <p:cNvPr id="21" name="Hộp Văn bản 20">
            <a:extLst>
              <a:ext uri="{FF2B5EF4-FFF2-40B4-BE49-F238E27FC236}">
                <a16:creationId xmlns:a16="http://schemas.microsoft.com/office/drawing/2014/main" id="{5432C43F-CE40-61DD-8387-14D12DFA37D3}"/>
              </a:ext>
            </a:extLst>
          </p:cNvPr>
          <p:cNvSpPr txBox="1"/>
          <p:nvPr/>
        </p:nvSpPr>
        <p:spPr>
          <a:xfrm>
            <a:off x="3733800" y="4888156"/>
            <a:ext cx="14065970" cy="584775"/>
          </a:xfrm>
          <a:prstGeom prst="rect">
            <a:avLst/>
          </a:prstGeom>
          <a:noFill/>
        </p:spPr>
        <p:txBody>
          <a:bodyPr wrap="square">
            <a:spAutoFit/>
          </a:bodyPr>
          <a:lstStyle/>
          <a:p>
            <a:r>
              <a:rPr lang="vi-VN" sz="3200" i="1" dirty="0">
                <a:solidFill>
                  <a:srgbClr val="002060"/>
                </a:solidFill>
                <a:latin typeface="+mj-lt"/>
              </a:rPr>
              <a:t>Hạt        mưa     kể  chuyện     gì                   tí        tách       tí tách      mưa     rơi.</a:t>
            </a:r>
          </a:p>
        </p:txBody>
      </p:sp>
      <p:pic>
        <p:nvPicPr>
          <p:cNvPr id="23" name="Hình ảnh 22">
            <a:extLst>
              <a:ext uri="{FF2B5EF4-FFF2-40B4-BE49-F238E27FC236}">
                <a16:creationId xmlns:a16="http://schemas.microsoft.com/office/drawing/2014/main" id="{F8826D58-5E27-C372-5289-5305C47704CB}"/>
              </a:ext>
            </a:extLst>
          </p:cNvPr>
          <p:cNvPicPr>
            <a:picLocks noChangeAspect="1"/>
          </p:cNvPicPr>
          <p:nvPr/>
        </p:nvPicPr>
        <p:blipFill>
          <a:blip r:embed="rId8"/>
          <a:stretch>
            <a:fillRect/>
          </a:stretch>
        </p:blipFill>
        <p:spPr>
          <a:xfrm>
            <a:off x="1864611" y="3370893"/>
            <a:ext cx="15380558" cy="1537338"/>
          </a:xfrm>
          <a:prstGeom prst="rect">
            <a:avLst/>
          </a:prstGeom>
        </p:spPr>
      </p:pic>
      <p:sp>
        <p:nvSpPr>
          <p:cNvPr id="2" name="Freeform 3">
            <a:extLst>
              <a:ext uri="{FF2B5EF4-FFF2-40B4-BE49-F238E27FC236}">
                <a16:creationId xmlns:a16="http://schemas.microsoft.com/office/drawing/2014/main" id="{13A99258-9F52-5CCF-0047-716859CF0231}"/>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9"/>
            <a:stretch>
              <a:fillRect/>
            </a:stretch>
          </a:blipFill>
        </p:spPr>
        <p:txBody>
          <a:bodyPr/>
          <a:lstStyle/>
          <a:p>
            <a:endParaRPr lang="vi-VN"/>
          </a:p>
        </p:txBody>
      </p:sp>
      <p:sp>
        <p:nvSpPr>
          <p:cNvPr id="3" name="Freeform 3">
            <a:extLst>
              <a:ext uri="{FF2B5EF4-FFF2-40B4-BE49-F238E27FC236}">
                <a16:creationId xmlns:a16="http://schemas.microsoft.com/office/drawing/2014/main" id="{649BFC1A-F18A-8374-C0C7-0B8B717EC24B}"/>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9"/>
            <a:stretch>
              <a:fillRect/>
            </a:stretch>
          </a:blipFill>
        </p:spPr>
        <p:txBody>
          <a:bodyPr/>
          <a:lstStyle/>
          <a:p>
            <a:endParaRPr lang="vi-VN"/>
          </a:p>
        </p:txBody>
      </p:sp>
      <p:pic>
        <p:nvPicPr>
          <p:cNvPr id="4" name="1">
            <a:hlinkClick r:id="" action="ppaction://media"/>
            <a:extLst>
              <a:ext uri="{FF2B5EF4-FFF2-40B4-BE49-F238E27FC236}">
                <a16:creationId xmlns:a16="http://schemas.microsoft.com/office/drawing/2014/main" id="{143D8D75-708A-CCC2-2538-AE5A0BA4C2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154399" y="1671311"/>
            <a:ext cx="1134881" cy="1134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105"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7"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1271</Words>
  <Application>Microsoft Office PowerPoint</Application>
  <PresentationFormat>Tùy chỉnh</PresentationFormat>
  <Paragraphs>125</Paragraphs>
  <Slides>32</Slides>
  <Notes>0</Notes>
  <HiddenSlides>0</HiddenSlides>
  <MMClips>25</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32</vt:i4>
      </vt:variant>
    </vt:vector>
  </HeadingPairs>
  <TitlesOfParts>
    <vt:vector size="36" baseType="lpstr">
      <vt:lpstr>Times New Roman</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Thị Tân Cao</cp:lastModifiedBy>
  <cp:revision>12</cp:revision>
  <dcterms:created xsi:type="dcterms:W3CDTF">2006-08-16T00:00:00Z</dcterms:created>
  <dcterms:modified xsi:type="dcterms:W3CDTF">2023-07-11T04:13:39Z</dcterms:modified>
  <dc:identifier>DAFkM4tTVPQ</dc:identifier>
</cp:coreProperties>
</file>