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8" r:id="rId4"/>
    <p:sldId id="275" r:id="rId5"/>
    <p:sldId id="276" r:id="rId6"/>
    <p:sldId id="277" r:id="rId7"/>
    <p:sldId id="278" r:id="rId8"/>
    <p:sldId id="286" r:id="rId9"/>
    <p:sldId id="279" r:id="rId10"/>
    <p:sldId id="287" r:id="rId11"/>
    <p:sldId id="280" r:id="rId12"/>
    <p:sldId id="266" r:id="rId13"/>
    <p:sldId id="281" r:id="rId14"/>
    <p:sldId id="28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Xuân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4,5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Đặng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Bích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Thuỷ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1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79118-C31F-9353-17AF-72E1EC56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8" y="1012342"/>
            <a:ext cx="5445847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6C5D7-5823-9A2D-35C5-3B0BF98CC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00" y="1012342"/>
            <a:ext cx="56959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1955A-47E9-EA46-D78A-BE096503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1" y="1662423"/>
            <a:ext cx="11480129" cy="35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FEA9B-AAAA-D714-F455-13B38B966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382" y="0"/>
            <a:ext cx="789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69FD9-FCA0-6FC2-184C-CD05A18AD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8467"/>
            <a:ext cx="10348644" cy="54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4DAD1D-6D55-6DF3-5939-1F790112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48" y="284576"/>
            <a:ext cx="8941904" cy="61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28C4D-1D5B-3A0C-3D5B-9A46E60A9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94" y="365125"/>
            <a:ext cx="977086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/>
          <p:cNvGrpSpPr>
            <a:grpSpLocks/>
          </p:cNvGrpSpPr>
          <p:nvPr/>
        </p:nvGrpSpPr>
        <p:grpSpPr bwMode="auto">
          <a:xfrm>
            <a:off x="148047" y="156755"/>
            <a:ext cx="12157164" cy="6775269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819400" y="1200152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Thứ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3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ngày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10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tháng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dirty="0" smtClean="0">
                <a:latin typeface="Times New Roman" pitchFamily="18" charset="0"/>
                <a:cs typeface="Arial" charset="0"/>
              </a:rPr>
              <a:t>12 </a:t>
            </a:r>
            <a:r>
              <a:rPr lang="en-US" altLang="en-US" sz="1800" b="1" dirty="0" err="1">
                <a:latin typeface="Times New Roman" pitchFamily="18" charset="0"/>
                <a:cs typeface="Arial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Arial" charset="0"/>
              </a:rPr>
              <a:t> 2024</a:t>
            </a:r>
          </a:p>
          <a:p>
            <a:pPr algn="ctr" eaLnBrk="1" hangingPunct="1"/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1800" b="1" u="sng" dirty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1800" b="1" u="sng" dirty="0" err="1">
                <a:latin typeface="Times New Roman" pitchFamily="18" charset="0"/>
                <a:cs typeface="Arial" charset="0"/>
              </a:rPr>
              <a:t>thuật</a:t>
            </a:r>
            <a:endParaRPr lang="en-US" altLang="en-US" sz="1800" b="1" u="sng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 noTextEdit="1"/>
          </p:cNvSpPr>
          <p:nvPr/>
        </p:nvSpPr>
        <p:spPr bwMode="auto">
          <a:xfrm>
            <a:off x="2667000" y="2343150"/>
            <a:ext cx="716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3077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4" y="623104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B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90933"/>
            <a:ext cx="91440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3042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34960-2B80-C112-B8D7-FC93C3762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62" y="598449"/>
            <a:ext cx="10845138" cy="5908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1E4935-A4AB-0D92-B686-EF23B77B2645}"/>
              </a:ext>
            </a:extLst>
          </p:cNvPr>
          <p:cNvSpPr/>
          <p:nvPr/>
        </p:nvSpPr>
        <p:spPr>
          <a:xfrm>
            <a:off x="1060174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C15FE3-AC98-7787-2086-1D31095F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397" y="218093"/>
            <a:ext cx="9777205" cy="645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7E2E8A-7FF9-2728-9FE5-138AB488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066" y="365125"/>
            <a:ext cx="8105569" cy="60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CA072-D2EA-5DC9-FB3F-A6E05F50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21" y="365125"/>
            <a:ext cx="1026495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8C021-9790-D749-2886-B8476F057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52" y="205483"/>
            <a:ext cx="8888896" cy="64470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86F5AF-7758-AFC4-9364-BFEADAEA0C77}"/>
              </a:ext>
            </a:extLst>
          </p:cNvPr>
          <p:cNvSpPr/>
          <p:nvPr/>
        </p:nvSpPr>
        <p:spPr>
          <a:xfrm>
            <a:off x="9435548" y="6176963"/>
            <a:ext cx="927652" cy="475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EEBE0-255F-59EC-C4C7-044AA953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54" y="1690688"/>
            <a:ext cx="10255575" cy="33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0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BA4E-B059-DB41-75FD-AEB431E314ED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D2F2D-C05E-4FD8-2EC3-8C72A812BFD1}"/>
              </a:ext>
            </a:extLst>
          </p:cNvPr>
          <p:cNvSpPr txBox="1"/>
          <p:nvPr/>
        </p:nvSpPr>
        <p:spPr>
          <a:xfrm>
            <a:off x="2189942" y="922308"/>
            <a:ext cx="9163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thực hiện sản phẩm mĩ thuật về chủ đề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Những hoạt động yêu thích ở trường em</a:t>
            </a:r>
            <a:r>
              <a:rPr lang="vi-VN" sz="24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D3B8E6-2850-07B6-37DE-FDEFD909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6" y="1825625"/>
            <a:ext cx="107715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56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Arial-BoldItalicMT</vt:lpstr>
      <vt:lpstr>Arial-BoldMT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W10.TQC</cp:lastModifiedBy>
  <cp:revision>23</cp:revision>
  <dcterms:created xsi:type="dcterms:W3CDTF">2024-07-21T15:58:24Z</dcterms:created>
  <dcterms:modified xsi:type="dcterms:W3CDTF">2024-12-16T08:37:21Z</dcterms:modified>
</cp:coreProperties>
</file>