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Lst>
  <p:notesMasterIdLst>
    <p:notesMasterId r:id="rId32"/>
  </p:notesMasterIdLst>
  <p:sldIdLst>
    <p:sldId id="275" r:id="rId5"/>
    <p:sldId id="274" r:id="rId6"/>
    <p:sldId id="309" r:id="rId7"/>
    <p:sldId id="310" r:id="rId8"/>
    <p:sldId id="311" r:id="rId9"/>
    <p:sldId id="278" r:id="rId10"/>
    <p:sldId id="312" r:id="rId11"/>
    <p:sldId id="313" r:id="rId12"/>
    <p:sldId id="297" r:id="rId13"/>
    <p:sldId id="295"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2025/1/12</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2025/1/12</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2025/1/12</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2025/1/12</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2025/1/12</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2025/1/12</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2025/1/12</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2025/1/12</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2025/1/12</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2025/1/12</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2025/1/12</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1.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1.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6.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7.png"/><Relationship Id="rId5" Type="http://schemas.openxmlformats.org/officeDocument/2006/relationships/slide" Target="slide2.xml"/><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6.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20.png"/><Relationship Id="rId5" Type="http://schemas.openxmlformats.org/officeDocument/2006/relationships/slide" Target="slide2.xml"/><Relationship Id="rId15" Type="http://schemas.openxmlformats.org/officeDocument/2006/relationships/image" Target="../media/image22.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6.png"/><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23.png"/><Relationship Id="rId5" Type="http://schemas.openxmlformats.org/officeDocument/2006/relationships/slide" Target="slide2.xml"/><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6.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204358233"/>
              </p:ext>
            </p:extLst>
          </p:nvPr>
        </p:nvGraphicFramePr>
        <p:xfrm>
          <a:off x="819149" y="719664"/>
          <a:ext cx="10410825" cy="6206490"/>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val="3837358601"/>
                    </a:ext>
                  </a:extLst>
                </a:gridCol>
                <a:gridCol w="4467225">
                  <a:extLst>
                    <a:ext uri="{9D8B030D-6E8A-4147-A177-3AD203B41FA5}">
                      <a16:colId xmlns:a16="http://schemas.microsoft.com/office/drawing/2014/main" val="3670348477"/>
                    </a:ext>
                  </a:extLst>
                </a:gridCol>
                <a:gridCol w="266700">
                  <a:extLst>
                    <a:ext uri="{9D8B030D-6E8A-4147-A177-3AD203B41FA5}">
                      <a16:colId xmlns:a16="http://schemas.microsoft.com/office/drawing/2014/main" val="3506806045"/>
                    </a:ext>
                  </a:extLst>
                </a:gridCol>
                <a:gridCol w="3924299">
                  <a:extLst>
                    <a:ext uri="{9D8B030D-6E8A-4147-A177-3AD203B41FA5}">
                      <a16:colId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175300"/>
                  </a:ext>
                </a:extLst>
              </a:tr>
            </a:tbl>
          </a:graphicData>
        </a:graphic>
      </p:graphicFrame>
      <p:sp>
        <p:nvSpPr>
          <p:cNvPr id="7" name="TextBox 6">
            <a:extLst>
              <a:ext uri="{FF2B5EF4-FFF2-40B4-BE49-F238E27FC236}">
                <a16:creationId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99D-73D3-3CB6-9AEC-AD47BF5C5D3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id="{E0C6B212-FC33-559E-E998-AF32B2EE41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851</Words>
  <Application>Microsoft Office PowerPoint</Application>
  <PresentationFormat>Widescreen</PresentationFormat>
  <Paragraphs>92</Paragraphs>
  <Slides>27</Slides>
  <Notes>25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微软雅黑</vt:lpstr>
      <vt:lpstr>宋体</vt:lpstr>
      <vt:lpstr>Arial</vt:lpstr>
      <vt:lpstr>Barriecito</vt:lpstr>
      <vt:lpstr>Calibri</vt:lpstr>
      <vt:lpstr>Cambria</vt:lpstr>
      <vt:lpstr>等线</vt:lpstr>
      <vt:lpstr>Gochi Hand</vt:lpstr>
      <vt:lpstr>黑体</vt:lpstr>
      <vt:lpstr>Tahoma</vt:lpstr>
      <vt:lpstr>Times New Roman</vt:lpstr>
      <vt:lpstr>UTM Aptima</vt:lpstr>
      <vt:lpstr>UTM Duepuntozero</vt:lpstr>
      <vt:lpstr>UTM Showcard</vt:lpstr>
      <vt:lpstr>字魂59号-创粗黑</vt:lpstr>
      <vt:lpstr>默认设计模板</vt:lpstr>
      <vt:lpstr>Office 主题</vt:lpstr>
      <vt:lpstr>SlidesMania</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2023-07-20T14:15:29Z</dcterms:created>
  <dcterms:modified xsi:type="dcterms:W3CDTF">2025-01-12T00:18:02Z</dcterms:modified>
</cp:coreProperties>
</file>