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76" r:id="rId2"/>
    <p:sldId id="475" r:id="rId3"/>
    <p:sldId id="470" r:id="rId4"/>
    <p:sldId id="484" r:id="rId5"/>
    <p:sldId id="471" r:id="rId6"/>
    <p:sldId id="477" r:id="rId7"/>
    <p:sldId id="479" r:id="rId8"/>
    <p:sldId id="481" r:id="rId9"/>
    <p:sldId id="486" r:id="rId10"/>
    <p:sldId id="480" r:id="rId11"/>
    <p:sldId id="487" r:id="rId12"/>
    <p:sldId id="455" r:id="rId13"/>
    <p:sldId id="456" r:id="rId14"/>
    <p:sldId id="457" r:id="rId15"/>
    <p:sldId id="483" r:id="rId16"/>
    <p:sldId id="488" r:id="rId17"/>
    <p:sldId id="482" r:id="rId18"/>
    <p:sldId id="464" r:id="rId19"/>
    <p:sldId id="4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 autoAdjust="0"/>
  </p:normalViewPr>
  <p:slideViewPr>
    <p:cSldViewPr snapToGrid="0">
      <p:cViewPr varScale="1">
        <p:scale>
          <a:sx n="57" d="100"/>
          <a:sy n="57" d="100"/>
        </p:scale>
        <p:origin x="120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18" Type="http://schemas.openxmlformats.org/officeDocument/2006/relationships/image" Target="../media/image43.emf"/><Relationship Id="rId3" Type="http://schemas.openxmlformats.org/officeDocument/2006/relationships/image" Target="../media/image28.emf"/><Relationship Id="rId21" Type="http://schemas.openxmlformats.org/officeDocument/2006/relationships/image" Target="../media/image46.emf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17" Type="http://schemas.openxmlformats.org/officeDocument/2006/relationships/image" Target="../media/image42.wmf"/><Relationship Id="rId2" Type="http://schemas.openxmlformats.org/officeDocument/2006/relationships/image" Target="../media/image27.emf"/><Relationship Id="rId16" Type="http://schemas.openxmlformats.org/officeDocument/2006/relationships/image" Target="../media/image41.emf"/><Relationship Id="rId20" Type="http://schemas.openxmlformats.org/officeDocument/2006/relationships/image" Target="../media/image45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5" Type="http://schemas.openxmlformats.org/officeDocument/2006/relationships/image" Target="../media/image40.emf"/><Relationship Id="rId10" Type="http://schemas.openxmlformats.org/officeDocument/2006/relationships/image" Target="../media/image35.emf"/><Relationship Id="rId19" Type="http://schemas.openxmlformats.org/officeDocument/2006/relationships/image" Target="../media/image44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Relationship Id="rId14" Type="http://schemas.openxmlformats.org/officeDocument/2006/relationships/image" Target="../media/image39.emf"/><Relationship Id="rId22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A7580-892E-4573-BBBF-F6E21C7D341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F0F6-9103-45AF-83F2-A6381BBB1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33.emf"/><Relationship Id="rId26" Type="http://schemas.openxmlformats.org/officeDocument/2006/relationships/image" Target="../media/image37.emf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41.emf"/><Relationship Id="rId42" Type="http://schemas.openxmlformats.org/officeDocument/2006/relationships/image" Target="../media/image45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2.e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6.emf"/><Relationship Id="rId32" Type="http://schemas.openxmlformats.org/officeDocument/2006/relationships/image" Target="../media/image40.e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44.emf"/><Relationship Id="rId45" Type="http://schemas.openxmlformats.org/officeDocument/2006/relationships/oleObject" Target="../embeddings/oleObject22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8.emf"/><Relationship Id="rId36" Type="http://schemas.openxmlformats.org/officeDocument/2006/relationships/image" Target="../media/image42.wmf"/><Relationship Id="rId10" Type="http://schemas.openxmlformats.org/officeDocument/2006/relationships/image" Target="../media/image29.e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46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1.emf"/><Relationship Id="rId22" Type="http://schemas.openxmlformats.org/officeDocument/2006/relationships/image" Target="../media/image35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39.e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Relationship Id="rId8" Type="http://schemas.openxmlformats.org/officeDocument/2006/relationships/image" Target="../media/image28.emf"/><Relationship Id="rId3" Type="http://schemas.openxmlformats.org/officeDocument/2006/relationships/oleObject" Target="../embeddings/oleObject1.bin"/><Relationship Id="rId12" Type="http://schemas.openxmlformats.org/officeDocument/2006/relationships/image" Target="../media/image30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43.emf"/><Relationship Id="rId46" Type="http://schemas.openxmlformats.org/officeDocument/2006/relationships/image" Target="../media/image47.emf"/><Relationship Id="rId20" Type="http://schemas.openxmlformats.org/officeDocument/2006/relationships/image" Target="../media/image34.emf"/><Relationship Id="rId41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7699" y="1143000"/>
            <a:ext cx="7848600" cy="198120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QUÍ THẦY CÔ VỀ DỰ GIỜ THĂM LỚP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3868" y="533400"/>
            <a:ext cx="3271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chốt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LẠI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-180975" y="1011072"/>
            <a:ext cx="93249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xung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quanh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nông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thôn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miền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núi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biển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sắc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khá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phú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phẩm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xúc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34" y="74197"/>
            <a:ext cx="83577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CÁCH thực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50" y="1412875"/>
            <a:ext cx="8569325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HP001 4 hàng" pitchFamily="34" charset="-93"/>
              </a:rPr>
              <a:t>+ </a:t>
            </a:r>
            <a:r>
              <a:rPr lang="en-US" sz="3600" b="1" dirty="0" err="1">
                <a:latin typeface="HP001 4 hàng" pitchFamily="34" charset="-93"/>
              </a:rPr>
              <a:t>Em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định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vẽ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cảnh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thiên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nhiên</a:t>
            </a:r>
            <a:r>
              <a:rPr lang="en-US" sz="3600" b="1" dirty="0">
                <a:latin typeface="HP001 4 hàng" pitchFamily="34" charset="-93"/>
              </a:rPr>
              <a:t> ở </a:t>
            </a:r>
            <a:r>
              <a:rPr lang="en-US" sz="3600" b="1" dirty="0" err="1">
                <a:latin typeface="HP001 4 hàng" pitchFamily="34" charset="-93"/>
              </a:rPr>
              <a:t>đâu</a:t>
            </a:r>
            <a:r>
              <a:rPr lang="en-US" sz="3600" b="1" dirty="0">
                <a:latin typeface="HP001 4 hàng" pitchFamily="34" charset="-93"/>
              </a:rPr>
              <a:t>? </a:t>
            </a:r>
          </a:p>
          <a:p>
            <a:pPr>
              <a:defRPr/>
            </a:pPr>
            <a:r>
              <a:rPr lang="en-US" sz="3600" b="1" dirty="0">
                <a:latin typeface="HP001 4 hàng" pitchFamily="34" charset="-93"/>
              </a:rPr>
              <a:t>+ </a:t>
            </a:r>
            <a:r>
              <a:rPr lang="en-US" sz="3600" b="1" dirty="0" err="1">
                <a:latin typeface="HP001 4 hàng" pitchFamily="34" charset="-93"/>
              </a:rPr>
              <a:t>Những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màu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sắc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định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thể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hiện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trong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tranh</a:t>
            </a:r>
            <a:r>
              <a:rPr lang="en-US" sz="3600" b="1" dirty="0">
                <a:latin typeface="HP001 4 hàng" pitchFamily="34" charset="-93"/>
              </a:rPr>
              <a:t>?</a:t>
            </a:r>
            <a:endParaRPr lang="vi-VN" sz="3600" b="1" dirty="0">
              <a:latin typeface="HP001 4 hàng" pitchFamily="34" charset="-93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1300" y="3573463"/>
            <a:ext cx="80756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 b="1" dirty="0">
              <a:latin typeface="HP001 4 hàng" pitchFamily="34" charset="-93"/>
              <a:cs typeface="Times New Roman" pitchFamily="18" charset="0"/>
            </a:endParaRPr>
          </a:p>
          <a:p>
            <a:r>
              <a:rPr lang="en-US" sz="4000" b="1" dirty="0">
                <a:latin typeface="HP001 4 hàng" pitchFamily="34" charset="-93"/>
                <a:cs typeface="Times New Roman" pitchFamily="18" charset="0"/>
              </a:rPr>
              <a:t>* </a:t>
            </a:r>
            <a:r>
              <a:rPr lang="en-US" sz="4000" b="1" dirty="0" err="1">
                <a:latin typeface="HP001 4 hàng" pitchFamily="34" charset="-93"/>
                <a:cs typeface="Times New Roman" pitchFamily="18" charset="0"/>
              </a:rPr>
              <a:t>Quan</a:t>
            </a:r>
            <a:r>
              <a:rPr lang="en-US" sz="4000" b="1" dirty="0"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-93"/>
                <a:cs typeface="Times New Roman" pitchFamily="18" charset="0"/>
              </a:rPr>
              <a:t>sát</a:t>
            </a:r>
            <a:r>
              <a:rPr lang="en-US" sz="4000" b="1" dirty="0">
                <a:latin typeface="HP001 4 hàng" pitchFamily="34" charset="-93"/>
              </a:rPr>
              <a:t>: </a:t>
            </a:r>
            <a:r>
              <a:rPr lang="en-US" sz="4000" b="1" dirty="0" err="1">
                <a:latin typeface="HP001 4 hàng" pitchFamily="34" charset="-93"/>
              </a:rPr>
              <a:t>Các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bước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thực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hiện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vẽ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tranh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cảnh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thiên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nhiên</a:t>
            </a:r>
            <a:endParaRPr lang="vi-VN" sz="4000" b="1" dirty="0">
              <a:latin typeface="HP001 4 hàng" pitchFamily="34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8660" y="1268963"/>
            <a:ext cx="2816967" cy="4514960"/>
            <a:chOff x="457133" y="1460001"/>
            <a:chExt cx="3496022" cy="35721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92" y="1460001"/>
              <a:ext cx="3472863" cy="23645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457133" y="4034581"/>
              <a:ext cx="3281812" cy="997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14816" y="1268964"/>
            <a:ext cx="3014380" cy="4777273"/>
            <a:chOff x="4280604" y="1662783"/>
            <a:chExt cx="3619103" cy="39878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604" y="1662783"/>
              <a:ext cx="3619103" cy="25657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540546" y="4228581"/>
              <a:ext cx="3099218" cy="1422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03590" y="1268964"/>
            <a:ext cx="2676017" cy="4945224"/>
            <a:chOff x="8196140" y="1646634"/>
            <a:chExt cx="3568022" cy="42205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140" y="1646634"/>
              <a:ext cx="3568022" cy="26313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8375919" y="4382232"/>
              <a:ext cx="3208465" cy="1484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85"/>
          <p:cNvSpPr>
            <a:spLocks noChangeArrowheads="1"/>
          </p:cNvSpPr>
          <p:nvPr/>
        </p:nvSpPr>
        <p:spPr bwMode="auto">
          <a:xfrm>
            <a:off x="323446" y="430867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1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  <a:latin typeface=".VnTimeH" pitchFamily="34" charset="0"/>
              </a:rPr>
              <a:t> </a:t>
            </a:r>
            <a:endParaRPr lang="en-US" altLang="vi-VN" sz="2800" b="1" dirty="0">
              <a:solidFill>
                <a:schemeClr val="tx2">
                  <a:lumMod val="50000"/>
                </a:schemeClr>
              </a:solidFill>
              <a:latin typeface=".VnTimeH" pitchFamily="34" charset="0"/>
            </a:endParaRPr>
          </a:p>
        </p:txBody>
      </p:sp>
      <p:sp>
        <p:nvSpPr>
          <p:cNvPr id="15" name="Rectangle 86"/>
          <p:cNvSpPr>
            <a:spLocks noChangeArrowheads="1"/>
          </p:cNvSpPr>
          <p:nvPr/>
        </p:nvSpPr>
        <p:spPr bwMode="auto">
          <a:xfrm>
            <a:off x="3234870" y="395203"/>
            <a:ext cx="2286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altLang="vi-VN" sz="28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6641474" y="430867"/>
            <a:ext cx="2000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 3 </a:t>
            </a:r>
            <a:endParaRPr lang="en-US" altLang="vi-VN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1" name="Rectangle 85"/>
          <p:cNvSpPr>
            <a:spLocks noChangeArrowheads="1"/>
          </p:cNvSpPr>
          <p:nvPr/>
        </p:nvSpPr>
        <p:spPr bwMode="auto">
          <a:xfrm>
            <a:off x="580086" y="1166922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</a:t>
            </a:r>
            <a:r>
              <a:rPr lang="en-US" altLang="vi-VN" sz="3600" b="1" dirty="0" smtClean="0">
                <a:solidFill>
                  <a:srgbClr val="A13547"/>
                </a:solidFill>
              </a:rPr>
              <a:t>1</a:t>
            </a:r>
            <a:r>
              <a:rPr lang="en-US" altLang="vi-VN" sz="3600" b="1" dirty="0" smtClean="0">
                <a:solidFill>
                  <a:srgbClr val="FF0000"/>
                </a:solidFill>
                <a:latin typeface=".VnTimeH" pitchFamily="34" charset="0"/>
              </a:rPr>
              <a:t> </a:t>
            </a:r>
            <a:endParaRPr lang="en-US" altLang="vi-VN" sz="3600" b="1" dirty="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34902" name="Rectangle 86"/>
          <p:cNvSpPr>
            <a:spLocks noChangeArrowheads="1"/>
          </p:cNvSpPr>
          <p:nvPr/>
        </p:nvSpPr>
        <p:spPr bwMode="auto">
          <a:xfrm>
            <a:off x="3363282" y="1166922"/>
            <a:ext cx="2286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34903" name="Rectangle 87"/>
          <p:cNvSpPr>
            <a:spLocks noChangeArrowheads="1"/>
          </p:cNvSpPr>
          <p:nvPr/>
        </p:nvSpPr>
        <p:spPr bwMode="auto">
          <a:xfrm>
            <a:off x="6363478" y="1166922"/>
            <a:ext cx="23620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 3: </a:t>
            </a:r>
          </a:p>
        </p:txBody>
      </p:sp>
      <p:grpSp>
        <p:nvGrpSpPr>
          <p:cNvPr id="34904" name="Group 88"/>
          <p:cNvGrpSpPr>
            <a:grpSpLocks noChangeAspect="1"/>
          </p:cNvGrpSpPr>
          <p:nvPr/>
        </p:nvGrpSpPr>
        <p:grpSpPr bwMode="auto">
          <a:xfrm>
            <a:off x="0" y="2369976"/>
            <a:ext cx="2956689" cy="4030824"/>
            <a:chOff x="144" y="2352"/>
            <a:chExt cx="1728" cy="1248"/>
          </a:xfrm>
        </p:grpSpPr>
        <p:sp>
          <p:nvSpPr>
            <p:cNvPr id="14370" name="AutoShape 89"/>
            <p:cNvSpPr>
              <a:spLocks noChangeAspect="1" noChangeArrowheads="1" noTextEdit="1"/>
            </p:cNvSpPr>
            <p:nvPr/>
          </p:nvSpPr>
          <p:spPr bwMode="auto">
            <a:xfrm>
              <a:off x="144" y="2352"/>
              <a:ext cx="172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Rectangle 90"/>
            <p:cNvSpPr>
              <a:spLocks noChangeArrowheads="1"/>
            </p:cNvSpPr>
            <p:nvPr/>
          </p:nvSpPr>
          <p:spPr bwMode="auto">
            <a:xfrm>
              <a:off x="151" y="2359"/>
              <a:ext cx="1712" cy="1230"/>
            </a:xfrm>
            <a:prstGeom prst="rect">
              <a:avLst/>
            </a:prstGeom>
            <a:noFill/>
            <a:ln w="0">
              <a:solidFill>
                <a:srgbClr val="313A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graphicFrame>
        <p:nvGraphicFramePr>
          <p:cNvPr id="34907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41923"/>
              </p:ext>
            </p:extLst>
          </p:nvPr>
        </p:nvGraphicFramePr>
        <p:xfrm>
          <a:off x="19676" y="5561045"/>
          <a:ext cx="2937013" cy="72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8" name="CorelDRAW" r:id="rId3" imgW="3583800" imgH="1168200" progId="">
                  <p:embed/>
                </p:oleObj>
              </mc:Choice>
              <mc:Fallback>
                <p:oleObj name="CorelDRAW" r:id="rId3" imgW="3583800" imgH="1168200" progId="">
                  <p:embed/>
                  <p:pic>
                    <p:nvPicPr>
                      <p:cNvPr id="0" name="Picture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6" y="5561045"/>
                        <a:ext cx="2937013" cy="727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8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683672"/>
              </p:ext>
            </p:extLst>
          </p:nvPr>
        </p:nvGraphicFramePr>
        <p:xfrm>
          <a:off x="216694" y="3833291"/>
          <a:ext cx="1259939" cy="218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9" name="CorelDRAW" r:id="rId5" imgW="1371960" imgH="1713960" progId="">
                  <p:embed/>
                </p:oleObj>
              </mc:Choice>
              <mc:Fallback>
                <p:oleObj name="CorelDRAW" r:id="rId5" imgW="1371960" imgH="1713960" progId="">
                  <p:embed/>
                  <p:pic>
                    <p:nvPicPr>
                      <p:cNvPr id="0" name="Picture 9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694" y="3833291"/>
                        <a:ext cx="1259939" cy="21805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9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21425"/>
              </p:ext>
            </p:extLst>
          </p:nvPr>
        </p:nvGraphicFramePr>
        <p:xfrm>
          <a:off x="2004872" y="3630613"/>
          <a:ext cx="516224" cy="827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0" name="CorelDRAW" r:id="rId7" imgW="577440" imgH="653400" progId="">
                  <p:embed/>
                </p:oleObj>
              </mc:Choice>
              <mc:Fallback>
                <p:oleObj name="CorelDRAW" r:id="rId7" imgW="577440" imgH="653400" progId="">
                  <p:embed/>
                  <p:pic>
                    <p:nvPicPr>
                      <p:cNvPr id="0" name="Picture 9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872" y="3630613"/>
                        <a:ext cx="516224" cy="8273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0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17111"/>
              </p:ext>
            </p:extLst>
          </p:nvPr>
        </p:nvGraphicFramePr>
        <p:xfrm>
          <a:off x="3086546" y="2374192"/>
          <a:ext cx="2839472" cy="400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" name="CorelDRAW" r:id="rId9" imgW="3632040" imgH="2559240" progId="">
                  <p:embed/>
                </p:oleObj>
              </mc:Choice>
              <mc:Fallback>
                <p:oleObj name="CorelDRAW" r:id="rId9" imgW="3632040" imgH="2559240" progId="">
                  <p:embed/>
                  <p:pic>
                    <p:nvPicPr>
                      <p:cNvPr id="0" name="Picture 9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546" y="2374192"/>
                        <a:ext cx="2839472" cy="40094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1" name="Object 95"/>
          <p:cNvGraphicFramePr>
            <a:graphicFrameLocks noChangeAspect="1"/>
          </p:cNvGraphicFramePr>
          <p:nvPr/>
        </p:nvGraphicFramePr>
        <p:xfrm>
          <a:off x="4374356" y="4941888"/>
          <a:ext cx="52863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" name="CorelDRAW" r:id="rId11" imgW="1065960" imgH="930240" progId="">
                  <p:embed/>
                </p:oleObj>
              </mc:Choice>
              <mc:Fallback>
                <p:oleObj name="CorelDRAW" r:id="rId11" imgW="1065960" imgH="930240" progId="">
                  <p:embed/>
                  <p:pic>
                    <p:nvPicPr>
                      <p:cNvPr id="0" name="Picture 9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356" y="4941888"/>
                        <a:ext cx="52863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2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509315"/>
              </p:ext>
            </p:extLst>
          </p:nvPr>
        </p:nvGraphicFramePr>
        <p:xfrm>
          <a:off x="4517232" y="5153026"/>
          <a:ext cx="265510" cy="30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" name="CorelDRAW" r:id="rId13" imgW="534600" imgH="508320" progId="">
                  <p:embed/>
                </p:oleObj>
              </mc:Choice>
              <mc:Fallback>
                <p:oleObj name="CorelDRAW" r:id="rId13" imgW="534600" imgH="508320" progId="">
                  <p:embed/>
                  <p:pic>
                    <p:nvPicPr>
                      <p:cNvPr id="0" name="Picture 9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232" y="5153026"/>
                        <a:ext cx="265510" cy="301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3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901555"/>
              </p:ext>
            </p:extLst>
          </p:nvPr>
        </p:nvGraphicFramePr>
        <p:xfrm>
          <a:off x="4614865" y="5410200"/>
          <a:ext cx="272654" cy="77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4" name="CorelDRAW" r:id="rId15" imgW="549720" imgH="777600" progId="">
                  <p:embed/>
                </p:oleObj>
              </mc:Choice>
              <mc:Fallback>
                <p:oleObj name="CorelDRAW" r:id="rId15" imgW="549720" imgH="777600" progId="">
                  <p:embed/>
                  <p:pic>
                    <p:nvPicPr>
                      <p:cNvPr id="0" name="Picture 9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5" y="5410200"/>
                        <a:ext cx="272654" cy="7778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4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86199"/>
              </p:ext>
            </p:extLst>
          </p:nvPr>
        </p:nvGraphicFramePr>
        <p:xfrm>
          <a:off x="4295962" y="5295190"/>
          <a:ext cx="285750" cy="50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" name="CorelDRAW" r:id="rId17" imgW="575640" imgH="560520" progId="">
                  <p:embed/>
                </p:oleObj>
              </mc:Choice>
              <mc:Fallback>
                <p:oleObj name="CorelDRAW" r:id="rId17" imgW="575640" imgH="560520" progId="">
                  <p:embed/>
                  <p:pic>
                    <p:nvPicPr>
                      <p:cNvPr id="0" name="Picture 9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962" y="5295190"/>
                        <a:ext cx="285750" cy="506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5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383517"/>
              </p:ext>
            </p:extLst>
          </p:nvPr>
        </p:nvGraphicFramePr>
        <p:xfrm>
          <a:off x="4250535" y="5765572"/>
          <a:ext cx="252413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" name="CorelDRAW" r:id="rId19" imgW="509040" imgH="425160" progId="">
                  <p:embed/>
                </p:oleObj>
              </mc:Choice>
              <mc:Fallback>
                <p:oleObj name="CorelDRAW" r:id="rId19" imgW="509040" imgH="425160" progId="">
                  <p:embed/>
                  <p:pic>
                    <p:nvPicPr>
                      <p:cNvPr id="0" name="Picture 9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535" y="5765572"/>
                        <a:ext cx="252413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6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035103"/>
              </p:ext>
            </p:extLst>
          </p:nvPr>
        </p:nvGraphicFramePr>
        <p:xfrm>
          <a:off x="3464465" y="5410201"/>
          <a:ext cx="424116" cy="68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" name="CorelDRAW" r:id="rId21" imgW="563040" imgH="730800" progId="">
                  <p:embed/>
                </p:oleObj>
              </mc:Choice>
              <mc:Fallback>
                <p:oleObj name="CorelDRAW" r:id="rId21" imgW="563040" imgH="730800" progId="">
                  <p:embed/>
                  <p:pic>
                    <p:nvPicPr>
                      <p:cNvPr id="0" name="Picture 9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4465" y="5410201"/>
                        <a:ext cx="424116" cy="685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7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602881"/>
              </p:ext>
            </p:extLst>
          </p:nvPr>
        </p:nvGraphicFramePr>
        <p:xfrm>
          <a:off x="4000499" y="5410201"/>
          <a:ext cx="230981" cy="55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8" name="CorelDRAW" r:id="rId23" imgW="466560" imgH="704160" progId="">
                  <p:embed/>
                </p:oleObj>
              </mc:Choice>
              <mc:Fallback>
                <p:oleObj name="CorelDRAW" r:id="rId23" imgW="466560" imgH="704160" progId="">
                  <p:embed/>
                  <p:pic>
                    <p:nvPicPr>
                      <p:cNvPr id="0" name="Picture 9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9" y="5410201"/>
                        <a:ext cx="230981" cy="553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8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676918"/>
              </p:ext>
            </p:extLst>
          </p:nvPr>
        </p:nvGraphicFramePr>
        <p:xfrm>
          <a:off x="4838810" y="5240337"/>
          <a:ext cx="49269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9" name="CorelDRAW" r:id="rId25" imgW="808920" imgH="1043640" progId="">
                  <p:embed/>
                </p:oleObj>
              </mc:Choice>
              <mc:Fallback>
                <p:oleObj name="CorelDRAW" r:id="rId25" imgW="808920" imgH="1043640" progId="">
                  <p:embed/>
                  <p:pic>
                    <p:nvPicPr>
                      <p:cNvPr id="0" name="Picture 9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810" y="5240337"/>
                        <a:ext cx="492692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9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9827"/>
              </p:ext>
            </p:extLst>
          </p:nvPr>
        </p:nvGraphicFramePr>
        <p:xfrm>
          <a:off x="5129436" y="5555118"/>
          <a:ext cx="4476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0" name="CorelDRAW" r:id="rId27" imgW="786960" imgH="685800" progId="">
                  <p:embed/>
                </p:oleObj>
              </mc:Choice>
              <mc:Fallback>
                <p:oleObj name="CorelDRAW" r:id="rId27" imgW="786960" imgH="685800" progId="">
                  <p:embed/>
                  <p:pic>
                    <p:nvPicPr>
                      <p:cNvPr id="0" name="Picture 9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436" y="5555118"/>
                        <a:ext cx="44767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0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062209"/>
              </p:ext>
            </p:extLst>
          </p:nvPr>
        </p:nvGraphicFramePr>
        <p:xfrm>
          <a:off x="3998715" y="5780122"/>
          <a:ext cx="1362075" cy="61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1" name="CorelDRAW" r:id="rId29" imgW="2746080" imgH="595800" progId="">
                  <p:embed/>
                </p:oleObj>
              </mc:Choice>
              <mc:Fallback>
                <p:oleObj name="CorelDRAW" r:id="rId29" imgW="2746080" imgH="595800" progId="">
                  <p:embed/>
                  <p:pic>
                    <p:nvPicPr>
                      <p:cNvPr id="0" name="Picture 9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715" y="5780122"/>
                        <a:ext cx="1362075" cy="617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1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756199"/>
              </p:ext>
            </p:extLst>
          </p:nvPr>
        </p:nvGraphicFramePr>
        <p:xfrm>
          <a:off x="3264142" y="2817845"/>
          <a:ext cx="1018080" cy="277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" name="CorelDRAW" r:id="rId31" imgW="1404720" imgH="1756800" progId="">
                  <p:embed/>
                </p:oleObj>
              </mc:Choice>
              <mc:Fallback>
                <p:oleObj name="CorelDRAW" r:id="rId31" imgW="1404720" imgH="1756800" progId="">
                  <p:embed/>
                  <p:pic>
                    <p:nvPicPr>
                      <p:cNvPr id="0" name="Picture 9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42" y="2817845"/>
                        <a:ext cx="1018080" cy="2771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2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048016"/>
              </p:ext>
            </p:extLst>
          </p:nvPr>
        </p:nvGraphicFramePr>
        <p:xfrm>
          <a:off x="5302449" y="2836507"/>
          <a:ext cx="508645" cy="83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" name="CorelDRAW" r:id="rId33" imgW="714960" imgH="1054440" progId="">
                  <p:embed/>
                </p:oleObj>
              </mc:Choice>
              <mc:Fallback>
                <p:oleObj name="CorelDRAW" r:id="rId33" imgW="714960" imgH="1054440" progId="">
                  <p:embed/>
                  <p:pic>
                    <p:nvPicPr>
                      <p:cNvPr id="0" name="Picture 9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449" y="2836507"/>
                        <a:ext cx="508645" cy="8397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4" name="Objec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345065"/>
              </p:ext>
            </p:extLst>
          </p:nvPr>
        </p:nvGraphicFramePr>
        <p:xfrm>
          <a:off x="6150431" y="4216517"/>
          <a:ext cx="2114550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" name="CorelDRAW" r:id="rId35" imgW="3633216" imgH="2560320" progId="">
                  <p:embed/>
                </p:oleObj>
              </mc:Choice>
              <mc:Fallback>
                <p:oleObj name="CorelDRAW" r:id="rId35" imgW="3633216" imgH="2560320" progId="">
                  <p:embed/>
                  <p:pic>
                    <p:nvPicPr>
                      <p:cNvPr id="0" name="Picture 9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0431" y="4216517"/>
                        <a:ext cx="2114550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5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61361"/>
              </p:ext>
            </p:extLst>
          </p:nvPr>
        </p:nvGraphicFramePr>
        <p:xfrm>
          <a:off x="6063251" y="2392585"/>
          <a:ext cx="2962533" cy="410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" name="CorelDRAW" r:id="rId37" imgW="3632040" imgH="2559240" progId="">
                  <p:embed/>
                </p:oleObj>
              </mc:Choice>
              <mc:Fallback>
                <p:oleObj name="CorelDRAW" r:id="rId37" imgW="3632040" imgH="2559240" progId="">
                  <p:embed/>
                  <p:pic>
                    <p:nvPicPr>
                      <p:cNvPr id="0" name="Picture 9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3251" y="2392585"/>
                        <a:ext cx="2962533" cy="410298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6" name="Objec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965957"/>
              </p:ext>
            </p:extLst>
          </p:nvPr>
        </p:nvGraphicFramePr>
        <p:xfrm>
          <a:off x="6117432" y="4797914"/>
          <a:ext cx="2940761" cy="1212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" name="CorelDRAW" r:id="rId39" imgW="3632040" imgH="1230480" progId="">
                  <p:embed/>
                </p:oleObj>
              </mc:Choice>
              <mc:Fallback>
                <p:oleObj name="CorelDRAW" r:id="rId39" imgW="3632040" imgH="1230480" progId="">
                  <p:embed/>
                  <p:pic>
                    <p:nvPicPr>
                      <p:cNvPr id="0" name="Picture 9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432" y="4797914"/>
                        <a:ext cx="2940761" cy="1212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7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04936"/>
              </p:ext>
            </p:extLst>
          </p:nvPr>
        </p:nvGraphicFramePr>
        <p:xfrm>
          <a:off x="8214146" y="3381829"/>
          <a:ext cx="599712" cy="107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7" name="CorelDRAW" r:id="rId41" imgW="711720" imgH="1050480" progId="">
                  <p:embed/>
                </p:oleObj>
              </mc:Choice>
              <mc:Fallback>
                <p:oleObj name="CorelDRAW" r:id="rId41" imgW="711720" imgH="1050480" progId="">
                  <p:embed/>
                  <p:pic>
                    <p:nvPicPr>
                      <p:cNvPr id="0" name="Picture 9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146" y="3381829"/>
                        <a:ext cx="599712" cy="10761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9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362042"/>
              </p:ext>
            </p:extLst>
          </p:nvPr>
        </p:nvGraphicFramePr>
        <p:xfrm>
          <a:off x="6227223" y="3832909"/>
          <a:ext cx="1266681" cy="2097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8" name="CorelDRAW" r:id="rId43" imgW="1401840" imgH="1754640" progId="">
                  <p:embed/>
                </p:oleObj>
              </mc:Choice>
              <mc:Fallback>
                <p:oleObj name="CorelDRAW" r:id="rId43" imgW="1401840" imgH="1754640" progId="">
                  <p:embed/>
                  <p:pic>
                    <p:nvPicPr>
                      <p:cNvPr id="0" name="Picture 9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223" y="3832909"/>
                        <a:ext cx="1266681" cy="20979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30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06739"/>
              </p:ext>
            </p:extLst>
          </p:nvPr>
        </p:nvGraphicFramePr>
        <p:xfrm>
          <a:off x="6584181" y="5005387"/>
          <a:ext cx="2331219" cy="150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9" name="CorelDRAW" r:id="rId45" imgW="3493440" imgH="1660320" progId="">
                  <p:embed/>
                </p:oleObj>
              </mc:Choice>
              <mc:Fallback>
                <p:oleObj name="CorelDRAW" r:id="rId45" imgW="3493440" imgH="1660320" progId="">
                  <p:embed/>
                  <p:pic>
                    <p:nvPicPr>
                      <p:cNvPr id="0" name="Picture 9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181" y="5005387"/>
                        <a:ext cx="2331219" cy="1506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5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01" grpId="0"/>
      <p:bldP spid="34902" grpId="0"/>
      <p:bldP spid="349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7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61418" cy="3559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 1 cop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18" y="3559104"/>
            <a:ext cx="4582582" cy="32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0"/>
            <a:ext cx="4474637" cy="35591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5018"/>
            <a:ext cx="4561418" cy="3194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THỰC HÀNH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A4)…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4" y="3166197"/>
            <a:ext cx="6701051" cy="35280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05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146" name="Picture 2" descr="C:\Users\Administrator\Downloads\20220104_100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36608"/>
              </p:ext>
            </p:extLst>
          </p:nvPr>
        </p:nvGraphicFramePr>
        <p:xfrm>
          <a:off x="0" y="951722"/>
          <a:ext cx="9144000" cy="47244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93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4: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xét,đánh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36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GV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SP,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HS.</a:t>
                      </a:r>
                    </a:p>
                    <a:p>
                      <a:pPr algn="l"/>
                      <a:endParaRPr lang="en-US" sz="3600" b="1" baseline="0" dirty="0" smtClean="0"/>
                    </a:p>
                    <a:p>
                      <a:pPr algn="l"/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mảng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</a:p>
                    <a:p>
                      <a:pPr algn="l"/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đậm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nhạt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en-US" sz="3200" b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phẩm,chuận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yeu ngh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2578100"/>
            <a:ext cx="2592387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manh kho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4095750"/>
            <a:ext cx="42767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ANH PHU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0975" y="4202113"/>
            <a:ext cx="32400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177088" cy="1674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399" y="2020793"/>
            <a:ext cx="4351432" cy="43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7" y="3515096"/>
            <a:ext cx="8473899" cy="234246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6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 MÀU THIÊN NHIÊN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685" y="1739037"/>
            <a:ext cx="82320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SẮC MÀU THIÊN NHIÊN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associÃ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809625"/>
            <a:ext cx="428307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889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latin typeface="HP001 4 hàng" pitchFamily="34" charset="-93"/>
                <a:cs typeface="Times New Roman" pitchFamily="18" charset="0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  <p:pic>
        <p:nvPicPr>
          <p:cNvPr id="24578" name="Picture 2" descr="RÃ©sultat de recherche d'images pour &quot;cáº£nh rung ca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809625"/>
            <a:ext cx="41052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RÃ©sultat de recherche d'images pour &quot;cáº£nh cau vo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3789363"/>
            <a:ext cx="42386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RÃ©sultat de recherche d'images pour &quot;cáº£nh mat hoang hon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1725"/>
            <a:ext cx="4386263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1835150" y="33829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10248" name="TextBox 2"/>
          <p:cNvSpPr txBox="1">
            <a:spLocks noChangeArrowheads="1"/>
          </p:cNvSpPr>
          <p:nvPr/>
        </p:nvSpPr>
        <p:spPr bwMode="auto">
          <a:xfrm>
            <a:off x="6516688" y="306863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2</a:t>
            </a:r>
            <a:endParaRPr lang="vi-VN" dirty="0"/>
          </a:p>
        </p:txBody>
      </p:sp>
      <p:sp>
        <p:nvSpPr>
          <p:cNvPr id="10249" name="TextBox 4"/>
          <p:cNvSpPr txBox="1">
            <a:spLocks noChangeArrowheads="1"/>
          </p:cNvSpPr>
          <p:nvPr/>
        </p:nvSpPr>
        <p:spPr bwMode="auto">
          <a:xfrm>
            <a:off x="2136775" y="64373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10250" name="TextBox 5"/>
          <p:cNvSpPr txBox="1">
            <a:spLocks noChangeArrowheads="1"/>
          </p:cNvSpPr>
          <p:nvPr/>
        </p:nvSpPr>
        <p:spPr bwMode="auto">
          <a:xfrm>
            <a:off x="6764338" y="66214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4</a:t>
            </a:r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742"/>
            <a:ext cx="6697683" cy="61299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967" y="1665027"/>
            <a:ext cx="4284192" cy="404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7" y="1665027"/>
            <a:ext cx="4033936" cy="404700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5                                                          6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Ã©sultat de recherche d'images pour &quot;phong cáº£nh Äáº¹p há»i an ÄÃ  náºµng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76363"/>
            <a:ext cx="42497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RÃ©sultat de recherche d'images pour &quot;phong cáº£nh sÃ´ng nÆ°á»c miá»n tÃ¢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4164013"/>
            <a:ext cx="42687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RÃ©sultat de recherche d'images pour &quot;tranh phong cáº£nh bien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149725"/>
            <a:ext cx="41052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5738" y="908050"/>
            <a:ext cx="848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0" y="2567224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9224" name="TextBox 4"/>
          <p:cNvSpPr txBox="1">
            <a:spLocks noChangeArrowheads="1"/>
          </p:cNvSpPr>
          <p:nvPr/>
        </p:nvSpPr>
        <p:spPr bwMode="auto">
          <a:xfrm>
            <a:off x="8842375" y="2228186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8</a:t>
            </a:r>
            <a:endParaRPr lang="vi-VN" dirty="0"/>
          </a:p>
        </p:txBody>
      </p:sp>
      <p:sp>
        <p:nvSpPr>
          <p:cNvPr id="9225" name="TextBox 7"/>
          <p:cNvSpPr txBox="1">
            <a:spLocks noChangeArrowheads="1"/>
          </p:cNvSpPr>
          <p:nvPr/>
        </p:nvSpPr>
        <p:spPr bwMode="auto">
          <a:xfrm>
            <a:off x="6889750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26" name="TextBox 8"/>
          <p:cNvSpPr txBox="1">
            <a:spLocks noChangeArrowheads="1"/>
          </p:cNvSpPr>
          <p:nvPr/>
        </p:nvSpPr>
        <p:spPr bwMode="auto">
          <a:xfrm>
            <a:off x="2327275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27" name="TextBox 9"/>
          <p:cNvSpPr txBox="1">
            <a:spLocks noChangeArrowheads="1"/>
          </p:cNvSpPr>
          <p:nvPr/>
        </p:nvSpPr>
        <p:spPr bwMode="auto">
          <a:xfrm>
            <a:off x="0" y="648866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9</a:t>
            </a:r>
            <a:endParaRPr lang="vi-VN" dirty="0"/>
          </a:p>
        </p:txBody>
      </p:sp>
      <p:sp>
        <p:nvSpPr>
          <p:cNvPr id="9228" name="TextBox 10"/>
          <p:cNvSpPr txBox="1">
            <a:spLocks noChangeArrowheads="1"/>
          </p:cNvSpPr>
          <p:nvPr/>
        </p:nvSpPr>
        <p:spPr bwMode="auto">
          <a:xfrm>
            <a:off x="8725296" y="6286216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201" name="Picture 9" descr="RÃ©sultat de recherche d'images pour &quot;vinh ha long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8" y="1557338"/>
            <a:ext cx="40576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58738" y="203200"/>
            <a:ext cx="91440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-25000" dirty="0">
                <a:latin typeface="HP001 4 hang 1 ô ly" pitchFamily="34" charset="-93"/>
              </a:rPr>
              <a:t> </a:t>
            </a:r>
            <a:r>
              <a:rPr lang="en-US" sz="2400" dirty="0">
                <a:latin typeface="HP001 4 hang 1 ô ly" pitchFamily="34" charset="-93"/>
              </a:rPr>
              <a:t> -   </a:t>
            </a:r>
            <a:r>
              <a:rPr lang="en-US" sz="2800" b="1" dirty="0" err="1" smtClean="0">
                <a:latin typeface="HP001 4 hàng" pitchFamily="34" charset="-93"/>
              </a:rPr>
              <a:t>Các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bức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tranh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trên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vẽ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cảnh</a:t>
            </a:r>
            <a:r>
              <a:rPr lang="en-US" sz="2800" b="1" dirty="0">
                <a:latin typeface="HP001 4 hàng" pitchFamily="34" charset="-93"/>
              </a:rPr>
              <a:t> ở </a:t>
            </a:r>
            <a:r>
              <a:rPr lang="en-US" sz="2800" b="1" dirty="0" err="1">
                <a:latin typeface="HP001 4 hàng" pitchFamily="34" charset="-93"/>
              </a:rPr>
              <a:t>đâu</a:t>
            </a:r>
            <a:r>
              <a:rPr lang="en-US" sz="2800" b="1" dirty="0">
                <a:latin typeface="HP001 4 hàng" pitchFamily="34" charset="-93"/>
              </a:rPr>
              <a:t>?</a:t>
            </a:r>
            <a:endParaRPr lang="vi-VN" sz="2800" b="1" dirty="0">
              <a:latin typeface="HP001 4 hàng" pitchFamily="34" charset="-93"/>
            </a:endParaRPr>
          </a:p>
        </p:txBody>
      </p:sp>
      <p:pic>
        <p:nvPicPr>
          <p:cNvPr id="26626" name="Picture 2" descr="https://scontent.fsgn5-7.fna.fbcdn.net/v/t1.15752-9/51779280_342483949577874_6391306078302240768_n.jpg?_nc_cat=106&amp;_nc_oc=AQmbDZP3uZMoPxVJ0Xy71v3CrPH2HCMmG42E8-hfcmKAnSRREuB2vnZ1R1y3WfEdHSxtMBToBQuBOfV9ERcKioL4&amp;_nc_ht=scontent.fsgn5-7.fna&amp;oh=645870d1e0407e1e32268563bd3ed73d&amp;oe=5CEEA8E5"/>
          <p:cNvPicPr>
            <a:picLocks noChangeAspect="1" noChangeArrowheads="1"/>
          </p:cNvPicPr>
          <p:nvPr/>
        </p:nvPicPr>
        <p:blipFill>
          <a:blip r:embed="rId2"/>
          <a:srcRect l="13995" t="13202" r="2844"/>
          <a:stretch>
            <a:fillRect/>
          </a:stretch>
        </p:blipFill>
        <p:spPr bwMode="auto">
          <a:xfrm>
            <a:off x="4625975" y="3741738"/>
            <a:ext cx="423703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s://scontent.fsgn5-2.fna.fbcdn.net/v/t1.15752-9/52377624_300569290610227_7568711812779081728_n.jpg?_nc_cat=105&amp;_nc_oc=AQkq5kSBsDpu9SvlcmTAD6sOaPnpu9_rlgyYHfjdO8uig2yBnQT8okytzZXL8WjZXudwOkOi8_mHvxrPGJ0Ot7ak&amp;_nc_ht=scontent.fsgn5-2.fna&amp;oh=aa6339b24d2a28112b35ae15ad775d35&amp;oe=5CEF5593"/>
          <p:cNvPicPr>
            <a:picLocks noChangeAspect="1" noChangeArrowheads="1"/>
          </p:cNvPicPr>
          <p:nvPr/>
        </p:nvPicPr>
        <p:blipFill>
          <a:blip r:embed="rId3"/>
          <a:srcRect l="18562" t="22607" r="13358"/>
          <a:stretch>
            <a:fillRect/>
          </a:stretch>
        </p:blipFill>
        <p:spPr bwMode="auto">
          <a:xfrm>
            <a:off x="244475" y="647700"/>
            <a:ext cx="404018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https://scontent.fsgn5-7.fna.fbcdn.net/v/t1.15752-9/51721827_554190238434485_4412690339538665472_n.jpg?_nc_cat=106&amp;_nc_oc=AQm2Zkwldd55vGTn5FoRjxabGBrcPIDGejneiML1qg1Ug3028wdNagrljIXeJhubdndsKUDRByTy6y44ES-WWGle&amp;_nc_ht=scontent.fsgn5-7.fna&amp;oh=55cc46c325fad0d3e09542f10abe291d&amp;oe=5CE287F9"/>
          <p:cNvPicPr>
            <a:picLocks noChangeAspect="1" noChangeArrowheads="1"/>
          </p:cNvPicPr>
          <p:nvPr/>
        </p:nvPicPr>
        <p:blipFill>
          <a:blip r:embed="rId4"/>
          <a:srcRect l="13879" t="13986" r="14221" b="2010"/>
          <a:stretch>
            <a:fillRect/>
          </a:stretch>
        </p:blipFill>
        <p:spPr bwMode="auto">
          <a:xfrm>
            <a:off x="4554538" y="635000"/>
            <a:ext cx="45307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scontent.fsgn5-7.fna.fbcdn.net/v/t1.15752-9/52044852_242020093403767_3612322797382008832_n.jpg?_nc_cat=106&amp;_nc_oc=AQlJbuihpLD2hToSPcSX_n9-TiKFCW_JBrz9TAJIQd8qX4wGyhTBage4_ds4rOwfl8vCFWzYWrKwJ9KJFMQ_wob7&amp;_nc_ht=scontent.fsgn5-7.fna&amp;oh=e7a1f6f278a01f5ae3d7da8a386b3204&amp;oe=5CF7F870"/>
          <p:cNvPicPr>
            <a:picLocks noChangeAspect="1" noChangeArrowheads="1"/>
          </p:cNvPicPr>
          <p:nvPr/>
        </p:nvPicPr>
        <p:blipFill>
          <a:blip r:embed="rId5"/>
          <a:srcRect l="13737" t="16328" r="12726" b="2678"/>
          <a:stretch>
            <a:fillRect/>
          </a:stretch>
        </p:blipFill>
        <p:spPr bwMode="auto">
          <a:xfrm>
            <a:off x="269875" y="3741738"/>
            <a:ext cx="4014788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36513" y="3357563"/>
            <a:ext cx="9504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 dirty="0">
                <a:latin typeface="HP001 4 hàng" pitchFamily="34" charset="-93"/>
              </a:rPr>
              <a:t>   </a:t>
            </a:r>
            <a:r>
              <a:rPr lang="en-US" sz="2800" b="1" dirty="0" err="1">
                <a:latin typeface="HP001 4 hàng" pitchFamily="34" charset="-93"/>
              </a:rPr>
              <a:t>Trong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tranh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vẽ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có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hình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ảnh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nào</a:t>
            </a:r>
            <a:r>
              <a:rPr lang="en-US" sz="2800" b="1" dirty="0" smtClean="0">
                <a:latin typeface="HP001 4 hàng" pitchFamily="34" charset="-93"/>
              </a:rPr>
              <a:t>, </a:t>
            </a:r>
            <a:r>
              <a:rPr lang="en-US" sz="2800" b="1" dirty="0" err="1">
                <a:latin typeface="HP001 4 hàng" pitchFamily="34" charset="-93"/>
              </a:rPr>
              <a:t>những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màu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gì</a:t>
            </a:r>
            <a:r>
              <a:rPr lang="en-US" sz="2600" b="1" dirty="0">
                <a:latin typeface="HP001 4 hàng" pitchFamily="34" charset="-93"/>
              </a:rPr>
              <a:t>?</a:t>
            </a:r>
            <a:endParaRPr lang="vi-VN" sz="2600" b="1" dirty="0">
              <a:latin typeface="HP001 4 hàng" pitchFamily="34" charset="-93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975" y="6254750"/>
            <a:ext cx="8828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HP001 4 hang 1 ô ly" pitchFamily="34" charset="-93"/>
              </a:rPr>
              <a:t> </a:t>
            </a:r>
            <a:r>
              <a:rPr lang="en-US" sz="2600" b="1">
                <a:latin typeface="HP001 4 hàng" pitchFamily="34" charset="-93"/>
              </a:rPr>
              <a:t>-  </a:t>
            </a:r>
            <a:r>
              <a:rPr lang="en-US" sz="2800" b="1">
                <a:latin typeface="HP001 4 hàng" pitchFamily="34" charset="-93"/>
              </a:rPr>
              <a:t>Em thích bức tranh nào nhất ? Vì sao ?</a:t>
            </a:r>
            <a:endParaRPr lang="vi-VN" sz="2800" b="1">
              <a:latin typeface="HP001 4 hàng" pitchFamily="34" charset="-93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" grpId="0" autoUpdateAnimBg="0"/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11" y="1637731"/>
            <a:ext cx="8493314" cy="42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808" y="1610435"/>
            <a:ext cx="7522191" cy="435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3153</TotalTime>
  <Words>421</Words>
  <Application>Microsoft Office PowerPoint</Application>
  <PresentationFormat>On-screen Show (4:3)</PresentationFormat>
  <Paragraphs>53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.VnTimeH</vt:lpstr>
      <vt:lpstr>Arial</vt:lpstr>
      <vt:lpstr>Calibri</vt:lpstr>
      <vt:lpstr>Calibri Light</vt:lpstr>
      <vt:lpstr>HP001 4 hàng</vt:lpstr>
      <vt:lpstr>HP001 4 hang 1 ô ly</vt:lpstr>
      <vt:lpstr>Times New Roman</vt:lpstr>
      <vt:lpstr>Office Theme</vt:lpstr>
      <vt:lpstr>CorelDRAW</vt:lpstr>
      <vt:lpstr>PowerPoint Presentation</vt:lpstr>
      <vt:lpstr>PowerPoint Presentation</vt:lpstr>
      <vt:lpstr>Thứ 2 ngày 23 tháng 12 năm 2024 CHỦ ĐỀ: 6</vt:lpstr>
      <vt:lpstr>PowerPoint Presentation</vt:lpstr>
      <vt:lpstr>PowerPoint Presentation</vt:lpstr>
      <vt:lpstr>PowerPoint Presentation</vt:lpstr>
      <vt:lpstr>PowerPoint Presentation</vt:lpstr>
      <vt:lpstr>Sắc màu trong tranh họa sĩ Việt Mam</vt:lpstr>
      <vt:lpstr>Sắc màu trong tranh họa sĩ Việt Mam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 : THỰC HÀNH </vt:lpstr>
      <vt:lpstr>PowerPoint Presentation</vt:lpstr>
      <vt:lpstr>PowerPoint Presentation</vt:lpstr>
      <vt:lpstr>GV gọi HS nhắc lại các bước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W10.TQC</cp:lastModifiedBy>
  <cp:revision>195</cp:revision>
  <dcterms:created xsi:type="dcterms:W3CDTF">2021-01-29T04:19:07Z</dcterms:created>
  <dcterms:modified xsi:type="dcterms:W3CDTF">2025-01-12T01:03:12Z</dcterms:modified>
</cp:coreProperties>
</file>