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15" y="-1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637E576-17EE-49DE-BD79-799715D94DA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386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5B6AE69-4E81-4F4B-BE5C-3C83D0D30556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1A53BE-E2C8-48BF-A474-53276F513DA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B99A082-734D-46B0-A968-746788C0896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0626819-3E4E-437E-82AB-4A3F7F3B0F8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23DC931-3DA3-4476-9833-412EE132489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781FB63-18EA-416E-81A8-22B12BD5EF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gif"/><Relationship Id="rId7" Type="http://schemas.openxmlformats.org/officeDocument/2006/relationships/image" Target="../media/image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3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9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5843520" y="5429160"/>
            <a:ext cx="4786560" cy="5464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 dirty="0" smtClean="0">
                <a:solidFill>
                  <a:srgbClr val="1713CB"/>
                </a:solidFill>
                <a:latin typeface="Constantia"/>
                <a:ea typeface="Times New Roman"/>
              </a:rPr>
              <a:t>TRẦN THỊ LOAN</a:t>
            </a:r>
          </a:p>
        </p:txBody>
      </p:sp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8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9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4400" y="0"/>
            <a:ext cx="109872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9"/>
          <p:cNvSpPr/>
          <p:nvPr/>
        </p:nvSpPr>
        <p:spPr>
          <a:xfrm>
            <a:off x="455760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843120" y="1714680"/>
            <a:ext cx="9144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D:\GIÁO ÁN 1 2020-2021\HÌNH SOẠN GIÁO ÁN\Đọc nhạc\NHỮNG NGƯỜI BẠN ĐRM\Picture1.jpg"/>
          <p:cNvPicPr/>
          <p:nvPr/>
        </p:nvPicPr>
        <p:blipFill>
          <a:blip r:embed="rId7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  <p:sp>
        <p:nvSpPr>
          <p:cNvPr id="297" name="Rectangle 3"/>
          <p:cNvSpPr/>
          <p:nvPr/>
        </p:nvSpPr>
        <p:spPr>
          <a:xfrm>
            <a:off x="91440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8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NHỮNG NGƯỜ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176280"/>
            <a:ext cx="609600" cy="609600"/>
          </a:xfrm>
          <a:prstGeom prst="rect">
            <a:avLst/>
          </a:prstGeom>
        </p:spPr>
      </p:pic>
      <p:pic>
        <p:nvPicPr>
          <p:cNvPr id="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4486320" y="1500120"/>
            <a:ext cx="20001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2" descr="D:\GIÁO ÁN 1 2020-2021\HÌNH SOẠN GIÁO ÁN\Đọc nhạc\NHỮNG NGƯỜI BẠN ĐRM\Picture1.jpg"/>
          <p:cNvPicPr/>
          <p:nvPr/>
        </p:nvPicPr>
        <p:blipFill>
          <a:blip r:embed="rId6"/>
          <a:srcRect l="4611" t="22097" r="2347" b="47653"/>
          <a:stretch/>
        </p:blipFill>
        <p:spPr>
          <a:xfrm>
            <a:off x="628560" y="2357280"/>
            <a:ext cx="9786960" cy="214344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139405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4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5" name="Text Box 10"/>
          <p:cNvSpPr/>
          <p:nvPr/>
        </p:nvSpPr>
        <p:spPr>
          <a:xfrm>
            <a:off x="4414680" y="1500120"/>
            <a:ext cx="19288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6" name="Picture 2" descr="D:\GIÁO ÁN 1 2020-2021\HÌNH SOẠN GIÁO ÁN\Đọc nhạc\NHỮNG NGƯỜI BẠN ĐRM\Picture1.jpg"/>
          <p:cNvPicPr/>
          <p:nvPr/>
        </p:nvPicPr>
        <p:blipFill>
          <a:blip r:embed="rId6"/>
          <a:srcRect l="3900" t="59481" r="2168" b="13335"/>
          <a:stretch/>
        </p:blipFill>
        <p:spPr>
          <a:xfrm>
            <a:off x="628560" y="2571840"/>
            <a:ext cx="9786960" cy="1785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161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 Box 10"/>
          <p:cNvSpPr/>
          <p:nvPr/>
        </p:nvSpPr>
        <p:spPr>
          <a:xfrm>
            <a:off x="2381400" y="3571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8" name="Picture 2" descr="D:\GIÁO ÁN 1 2020-2021\HÌNH SOẠN GIÁO ÁN\Đọc nhạc\NHỮNG NGƯỜI BẠN ĐRM\Picture1.jpg"/>
          <p:cNvPicPr/>
          <p:nvPr/>
        </p:nvPicPr>
        <p:blipFill>
          <a:blip r:embed="rId5"/>
          <a:srcRect l="3900" t="22139" r="1601" b="4950"/>
          <a:stretch/>
        </p:blipFill>
        <p:spPr>
          <a:xfrm>
            <a:off x="366840" y="1071720"/>
            <a:ext cx="10358280" cy="535752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22"/>
          <p:cNvSpPr/>
          <p:nvPr/>
        </p:nvSpPr>
        <p:spPr>
          <a:xfrm>
            <a:off x="1986120" y="3286080"/>
            <a:ext cx="814356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23"/>
          <p:cNvSpPr/>
          <p:nvPr/>
        </p:nvSpPr>
        <p:spPr>
          <a:xfrm>
            <a:off x="1843200" y="5857920"/>
            <a:ext cx="814392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268280" y="3638520"/>
            <a:ext cx="8223480" cy="201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95400"/>
            <a:ext cx="7929360" cy="785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0988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88092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30243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956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956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6674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73876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73876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6674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3079800"/>
            <a:ext cx="714240" cy="8730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73876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6674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1403" y="271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34" name="Rectangle 1"/>
          <p:cNvSpPr/>
          <p:nvPr/>
        </p:nvSpPr>
        <p:spPr>
          <a:xfrm>
            <a:off x="1556819" y="2143080"/>
            <a:ext cx="8017922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</a:t>
            </a:r>
            <a:r>
              <a:rPr lang="en-US" sz="6000" b="1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VỚI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NHẠC ĐỆM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Times New Roman"/>
              </a:rPr>
              <a:t>KẾT HỢP GÕ ĐỆM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200240" y="95400"/>
            <a:ext cx="8429400" cy="10000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95560"/>
            <a:ext cx="10972800" cy="214344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115740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62924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1528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29600" y="316224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1448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55760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34364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565776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1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9640" y="4402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11" descr="14"/>
          <p:cNvPicPr/>
          <p:nvPr/>
        </p:nvPicPr>
        <p:blipFill>
          <a:blip r:embed="rId2"/>
          <a:srcRect l="11783" t="6077" r="31020" b="1712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857160"/>
            <a:ext cx="10215720" cy="528660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6" name="Rectangle 3"/>
          <p:cNvSpPr/>
          <p:nvPr/>
        </p:nvSpPr>
        <p:spPr>
          <a:xfrm>
            <a:off x="4700520" y="10620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Text Box 9"/>
          <p:cNvSpPr/>
          <p:nvPr/>
        </p:nvSpPr>
        <p:spPr>
          <a:xfrm>
            <a:off x="1843200" y="1357200"/>
            <a:ext cx="257148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8" name="Text Box 10"/>
          <p:cNvSpPr/>
          <p:nvPr/>
        </p:nvSpPr>
        <p:spPr>
          <a:xfrm>
            <a:off x="3129120" y="1928880"/>
            <a:ext cx="45003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9"/>
          <p:cNvSpPr/>
          <p:nvPr/>
        </p:nvSpPr>
        <p:spPr>
          <a:xfrm>
            <a:off x="1628640" y="2500200"/>
            <a:ext cx="2571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0" name="Text Box 10"/>
          <p:cNvSpPr/>
          <p:nvPr/>
        </p:nvSpPr>
        <p:spPr>
          <a:xfrm>
            <a:off x="1128600" y="3071880"/>
            <a:ext cx="8501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NHỮNG NGƯỜI BẠN CỦA ĐÔ-RÊ-MI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Picture 2"/>
          <p:cNvPicPr/>
          <p:nvPr/>
        </p:nvPicPr>
        <p:blipFill>
          <a:blip r:embed="rId15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3"/>
          <p:cNvPicPr/>
          <p:nvPr/>
        </p:nvPicPr>
        <p:blipFill>
          <a:blip r:embed="rId16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2" descr="D:\GIÁO ÁN 1 2020-2021\HÌNH SOẠN GIÁO ÁN\Học hát\Xuc xac xúc xe\4.png"/>
          <p:cNvPicPr/>
          <p:nvPr/>
        </p:nvPicPr>
        <p:blipFill>
          <a:blip r:embed="rId17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3" descr="D:\GIÁO ÁN 1 2020-2021\HÌNH SOẠN GIÁO ÁN\Học hát\Xuc xac xúc xe\2.png"/>
          <p:cNvPicPr/>
          <p:nvPr/>
        </p:nvPicPr>
        <p:blipFill>
          <a:blip r:embed="rId18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17640"/>
            <a:ext cx="609600" cy="609600"/>
          </a:xfrm>
          <a:prstGeom prst="rect">
            <a:avLst/>
          </a:prstGeom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000" y="17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1"/>
          <p:cNvSpPr/>
          <p:nvPr/>
        </p:nvSpPr>
        <p:spPr>
          <a:xfrm>
            <a:off x="1442118" y="213360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CƠ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29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986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389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771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4864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5100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841536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300528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91532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98620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84368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629080" y="6392880"/>
            <a:ext cx="475920" cy="4460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64856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493884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7724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6240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7244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2424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0116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9862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00568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5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832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6" name="Rectangle 1"/>
          <p:cNvSpPr/>
          <p:nvPr/>
        </p:nvSpPr>
        <p:spPr>
          <a:xfrm>
            <a:off x="921240" y="2357280"/>
            <a:ext cx="90331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7091</TotalTime>
  <Words>158</Words>
  <Application>Microsoft Office PowerPoint</Application>
  <PresentationFormat>Custom</PresentationFormat>
  <Paragraphs>44</Paragraphs>
  <Slides>21</Slides>
  <Notes>5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600</cp:revision>
  <dcterms:created xsi:type="dcterms:W3CDTF">2010-04-30T20:19:48Z</dcterms:created>
  <dcterms:modified xsi:type="dcterms:W3CDTF">2025-01-12T00:54:48Z</dcterms:modified>
  <dc:language>en-US</dc:language>
</cp:coreProperties>
</file>