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43" r:id="rId2"/>
    <p:sldId id="444" r:id="rId3"/>
    <p:sldId id="362" r:id="rId4"/>
    <p:sldId id="441" r:id="rId5"/>
    <p:sldId id="422" r:id="rId6"/>
    <p:sldId id="423" r:id="rId7"/>
    <p:sldId id="437" r:id="rId8"/>
    <p:sldId id="425" r:id="rId9"/>
    <p:sldId id="426" r:id="rId10"/>
    <p:sldId id="442" r:id="rId11"/>
    <p:sldId id="435" r:id="rId12"/>
    <p:sldId id="373" r:id="rId13"/>
    <p:sldId id="438" r:id="rId14"/>
    <p:sldId id="431" r:id="rId15"/>
    <p:sldId id="43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9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07544" y="1848779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4</a:t>
            </a:r>
          </a:p>
          <a:p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Tiểu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học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Xuân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Yên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4,5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viên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Đặng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Thị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Bích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Thuỷ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6C1872-C739-5308-1A64-D6B3D40F8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02" y="485666"/>
            <a:ext cx="2339053" cy="322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36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08EFEA-D507-E0C3-B3CD-7175D2E79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25" y="96494"/>
            <a:ext cx="6553200" cy="2857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12D765-8022-56C4-D07B-E65193C9B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122" y="2953994"/>
            <a:ext cx="6409703" cy="382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11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EA24B3-0484-6F63-5AA1-5D4A7D678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81" y="171739"/>
            <a:ext cx="8412638" cy="32572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B45335-D2AB-2A97-91AF-FE9B5214E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625" y="3826025"/>
            <a:ext cx="8152749" cy="159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02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40333C-D269-8FFF-3252-766B85D27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09" y="346005"/>
            <a:ext cx="8215190" cy="598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62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97931C-453E-A412-4919-65C20B52D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57" y="1142681"/>
            <a:ext cx="8135485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92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747B60-598B-3838-84F8-FC0A75DA8A45}"/>
              </a:ext>
            </a:extLst>
          </p:cNvPr>
          <p:cNvSpPr txBox="1"/>
          <p:nvPr/>
        </p:nvSpPr>
        <p:spPr>
          <a:xfrm>
            <a:off x="2014330" y="532369"/>
            <a:ext cx="4664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Phần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tham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48F3F6-C1DB-E8A6-3544-61841DF34D08}"/>
              </a:ext>
            </a:extLst>
          </p:cNvPr>
          <p:cNvSpPr txBox="1"/>
          <p:nvPr/>
        </p:nvSpPr>
        <p:spPr>
          <a:xfrm>
            <a:off x="1769165" y="994034"/>
            <a:ext cx="65399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  <a:t>Hãy mô tả các bước thiết kế một đồ vật trang trí góc học tập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  <a:t>từ chai nhựa.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AA24860-1887-3CAF-7814-4FBBFE5E1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696" y="1692430"/>
            <a:ext cx="7286722" cy="490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08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8C7D49-F956-BB04-CF27-6C2C892CD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38" y="566944"/>
            <a:ext cx="8520523" cy="572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16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5"/>
          <p:cNvGrpSpPr>
            <a:grpSpLocks/>
          </p:cNvGrpSpPr>
          <p:nvPr/>
        </p:nvGrpSpPr>
        <p:grpSpPr bwMode="auto">
          <a:xfrm>
            <a:off x="-121920" y="-1"/>
            <a:ext cx="9144000" cy="6775269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81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3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4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5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075" name="Text Box 10"/>
          <p:cNvSpPr txBox="1">
            <a:spLocks noChangeArrowheads="1"/>
          </p:cNvSpPr>
          <p:nvPr/>
        </p:nvSpPr>
        <p:spPr bwMode="auto">
          <a:xfrm>
            <a:off x="1295400" y="1200151"/>
            <a:ext cx="617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 dirty="0" err="1">
                <a:latin typeface="Times New Roman" pitchFamily="18" charset="0"/>
                <a:cs typeface="Arial" charset="0"/>
              </a:rPr>
              <a:t>Thứ</a:t>
            </a:r>
            <a:r>
              <a:rPr lang="en-US" altLang="en-US" sz="1800" b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800" b="1" dirty="0" smtClean="0">
                <a:latin typeface="Times New Roman" pitchFamily="18" charset="0"/>
                <a:cs typeface="Arial" charset="0"/>
              </a:rPr>
              <a:t>6 </a:t>
            </a:r>
            <a:r>
              <a:rPr lang="en-US" altLang="en-US" sz="1800" b="1" dirty="0" err="1">
                <a:latin typeface="Times New Roman" pitchFamily="18" charset="0"/>
                <a:cs typeface="Arial" charset="0"/>
              </a:rPr>
              <a:t>ngày</a:t>
            </a:r>
            <a:r>
              <a:rPr lang="en-US" altLang="en-US" sz="1800" b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800" b="1" dirty="0" smtClean="0">
                <a:latin typeface="Times New Roman" pitchFamily="18" charset="0"/>
                <a:cs typeface="Arial" charset="0"/>
              </a:rPr>
              <a:t> 13 </a:t>
            </a:r>
            <a:r>
              <a:rPr lang="en-US" altLang="en-US" sz="1800" b="1" dirty="0" err="1" smtClean="0">
                <a:latin typeface="Times New Roman" pitchFamily="18" charset="0"/>
                <a:cs typeface="Arial" charset="0"/>
              </a:rPr>
              <a:t>tháng</a:t>
            </a:r>
            <a:r>
              <a:rPr lang="en-US" altLang="en-US" sz="1800" b="1" smtClean="0">
                <a:latin typeface="Times New Roman" pitchFamily="18" charset="0"/>
                <a:cs typeface="Arial" charset="0"/>
              </a:rPr>
              <a:t> 12 </a:t>
            </a:r>
            <a:r>
              <a:rPr lang="en-US" altLang="en-US" sz="1800" b="1" dirty="0" err="1">
                <a:latin typeface="Times New Roman" pitchFamily="18" charset="0"/>
                <a:cs typeface="Arial" charset="0"/>
              </a:rPr>
              <a:t>năm</a:t>
            </a:r>
            <a:r>
              <a:rPr lang="en-US" altLang="en-US" sz="1800" b="1" dirty="0">
                <a:latin typeface="Times New Roman" pitchFamily="18" charset="0"/>
                <a:cs typeface="Arial" charset="0"/>
              </a:rPr>
              <a:t> 2024</a:t>
            </a:r>
          </a:p>
          <a:p>
            <a:pPr algn="ctr" eaLnBrk="1" hangingPunct="1"/>
            <a:r>
              <a:rPr lang="en-US" altLang="en-US" sz="1800" b="1" u="sng" dirty="0" err="1">
                <a:latin typeface="Times New Roman" pitchFamily="18" charset="0"/>
                <a:cs typeface="Arial" charset="0"/>
              </a:rPr>
              <a:t>Mĩ</a:t>
            </a:r>
            <a:r>
              <a:rPr lang="en-US" altLang="en-US" sz="1800" b="1" u="sng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800" b="1" u="sng" dirty="0" err="1">
                <a:latin typeface="Times New Roman" pitchFamily="18" charset="0"/>
                <a:cs typeface="Arial" charset="0"/>
              </a:rPr>
              <a:t>thuật</a:t>
            </a:r>
            <a:endParaRPr lang="en-US" altLang="en-US" sz="1800" b="1" u="sng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6397" name="WordArt 13"/>
          <p:cNvSpPr>
            <a:spLocks noChangeArrowheads="1" noChangeShapeType="1" noTextEdit="1"/>
          </p:cNvSpPr>
          <p:nvPr/>
        </p:nvSpPr>
        <p:spPr bwMode="auto">
          <a:xfrm>
            <a:off x="1143000" y="2343150"/>
            <a:ext cx="7162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KHỞI ĐỘNG</a:t>
            </a:r>
          </a:p>
        </p:txBody>
      </p:sp>
      <p:pic>
        <p:nvPicPr>
          <p:cNvPr id="3077" name="Picture 9" descr="B0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" y="6231042"/>
            <a:ext cx="9144000" cy="2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9" descr="B0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0932"/>
            <a:ext cx="9144000" cy="2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595254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A32ACC-5782-46C4-FFCF-891838F5E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919162"/>
            <a:ext cx="8743950" cy="3800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3003A3-B7D0-CBD6-901E-3F50C4E3B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0459" y="4688504"/>
            <a:ext cx="587692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65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11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F9BC0F-B52E-DF4C-5DDA-61C52BE18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38" y="405123"/>
            <a:ext cx="8688323" cy="604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88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F21872-0BFB-385B-CC93-19FF61C63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17" y="102578"/>
            <a:ext cx="8150087" cy="22943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FF4E8C-EDAF-0AA0-1D7B-79DC0F85DB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661" y="2608224"/>
            <a:ext cx="7421217" cy="344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78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89458D-1783-2C56-C986-2C5579ED1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14" y="649357"/>
            <a:ext cx="8404972" cy="536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33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BF80E9-E1F4-6A9E-A9C5-0F87C75B1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13" y="190532"/>
            <a:ext cx="7378349" cy="33610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3A2D9AD-DEAE-1638-D9A6-12CBE92B1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956" y="3644910"/>
            <a:ext cx="4305714" cy="314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39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F704D0-E114-360E-7ABB-8229255F0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34" y="225701"/>
            <a:ext cx="7925331" cy="29548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27D63E-5E96-D054-B98E-869DFCE7AF37}"/>
              </a:ext>
            </a:extLst>
          </p:cNvPr>
          <p:cNvSpPr txBox="1"/>
          <p:nvPr/>
        </p:nvSpPr>
        <p:spPr>
          <a:xfrm>
            <a:off x="755373" y="3677480"/>
            <a:ext cx="79253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Hãy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mô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tả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cách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thực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hành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sản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phẩm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mĩ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thuật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3D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thể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hiện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vẻ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đẹp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cuộc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sống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kết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hợp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từ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nhiều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chất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liệu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84C5A8-0304-2595-3EF1-10FE7FABDEB8}"/>
              </a:ext>
            </a:extLst>
          </p:cNvPr>
          <p:cNvSpPr txBox="1"/>
          <p:nvPr/>
        </p:nvSpPr>
        <p:spPr>
          <a:xfrm>
            <a:off x="755373" y="3215815"/>
            <a:ext cx="4664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Phần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tham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D07696-56FA-8F2D-293F-42A142F4A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366" y="4269359"/>
            <a:ext cx="5260777" cy="24313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1C0E352-5A8E-D818-2E24-71BEE2D4D0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638" y="4269360"/>
            <a:ext cx="2713571" cy="243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9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730F67-C5DA-6BCE-DD08-E19B54F37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54" y="160683"/>
            <a:ext cx="3465543" cy="32683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6BE31A-689C-C706-9799-2E6CE4B32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851" y="2398230"/>
            <a:ext cx="4831839" cy="380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84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1193</TotalTime>
  <Words>80</Words>
  <Application>Microsoft Office PowerPoint</Application>
  <PresentationFormat>On-screen Show (4:3)</PresentationFormat>
  <Paragraphs>13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Arial-BoldMT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W10.TQC</cp:lastModifiedBy>
  <cp:revision>161</cp:revision>
  <dcterms:created xsi:type="dcterms:W3CDTF">2021-01-29T04:19:07Z</dcterms:created>
  <dcterms:modified xsi:type="dcterms:W3CDTF">2024-12-16T08:20:19Z</dcterms:modified>
</cp:coreProperties>
</file>