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3" r:id="rId2"/>
    <p:sldId id="444" r:id="rId3"/>
    <p:sldId id="362" r:id="rId4"/>
    <p:sldId id="361" r:id="rId5"/>
    <p:sldId id="436" r:id="rId6"/>
    <p:sldId id="370" r:id="rId7"/>
    <p:sldId id="372" r:id="rId8"/>
    <p:sldId id="371" r:id="rId9"/>
    <p:sldId id="43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12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26069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44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W10.TQC</cp:lastModifiedBy>
  <cp:revision>159</cp:revision>
  <dcterms:created xsi:type="dcterms:W3CDTF">2021-01-29T04:19:07Z</dcterms:created>
  <dcterms:modified xsi:type="dcterms:W3CDTF">2024-12-16T08:07:32Z</dcterms:modified>
</cp:coreProperties>
</file>