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9" r:id="rId2"/>
    <p:sldId id="440" r:id="rId3"/>
    <p:sldId id="362" r:id="rId4"/>
    <p:sldId id="422" r:id="rId5"/>
    <p:sldId id="423" r:id="rId6"/>
    <p:sldId id="437" r:id="rId7"/>
    <p:sldId id="425" r:id="rId8"/>
    <p:sldId id="426" r:id="rId9"/>
    <p:sldId id="43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-12192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1200151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6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15 </a:t>
            </a:r>
            <a:r>
              <a:rPr lang="en-US" altLang="en-US" sz="1800" b="1" dirty="0" err="1" smtClean="0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11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1143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" y="623104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0932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8421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EEE26-0C7C-8CAC-7D56-279CA887D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348962"/>
            <a:ext cx="8030817" cy="37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33000-C233-2DDB-954C-29B74437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05"/>
            <a:ext cx="9144000" cy="3219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B25CC-D08A-80DE-3A3E-92BC953D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7" y="3384682"/>
            <a:ext cx="3877917" cy="3263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1560-3CF2-AB17-76F9-871E536A1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84681"/>
            <a:ext cx="3899824" cy="32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CABE0-0CA3-F204-9CB4-1F4995DB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7" y="709194"/>
            <a:ext cx="3152774" cy="292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A0D45-C08A-7A18-5346-99C2973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517" y="1510448"/>
            <a:ext cx="5513526" cy="42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B67B0-634C-348A-7692-0DEAB5617D8D}"/>
              </a:ext>
            </a:extLst>
          </p:cNvPr>
          <p:cNvSpPr txBox="1"/>
          <p:nvPr/>
        </p:nvSpPr>
        <p:spPr>
          <a:xfrm>
            <a:off x="544735" y="149525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BF85D-6359-C0DE-F976-535E01CE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060"/>
            <a:ext cx="9144000" cy="867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D0D4C-3EBC-48C8-EA51-B8518ED9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6" y="1956918"/>
            <a:ext cx="7496175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6DF7A-FA68-BD96-7412-052BFD1CC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89" y="2688360"/>
            <a:ext cx="2809875" cy="3933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5551BB-D535-9EC0-AD94-EAD8DAD0D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15" y="2688360"/>
            <a:ext cx="2809875" cy="3922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D27EFD-A36C-3F47-4231-2169BBAFF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244" y="2686196"/>
            <a:ext cx="2858756" cy="39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DC6AD-ACBD-2E0B-5CEF-790EA3A6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71450"/>
            <a:ext cx="6781800" cy="32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26BB2-184F-5FB5-4B4F-B8E537538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37" y="3443111"/>
            <a:ext cx="4708249" cy="33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C69667-BFD5-DCBA-3B1C-739DD262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0" y="603802"/>
            <a:ext cx="8786059" cy="53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B6C3ED-A36A-652A-8C51-B06FCF2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1" y="510883"/>
            <a:ext cx="8216348" cy="2932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F53A9-B17A-B297-F1F3-6EFB5D85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61" y="4061503"/>
            <a:ext cx="7951304" cy="18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1271</TotalTime>
  <Words>34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W10.TQC</cp:lastModifiedBy>
  <cp:revision>156</cp:revision>
  <dcterms:created xsi:type="dcterms:W3CDTF">2021-01-29T04:19:07Z</dcterms:created>
  <dcterms:modified xsi:type="dcterms:W3CDTF">2024-11-21T02:51:49Z</dcterms:modified>
</cp:coreProperties>
</file>