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439" r:id="rId3"/>
    <p:sldId id="362" r:id="rId4"/>
    <p:sldId id="361" r:id="rId5"/>
    <p:sldId id="436" r:id="rId6"/>
    <p:sldId id="370" r:id="rId7"/>
    <p:sldId id="372" r:id="rId8"/>
    <p:sldId id="3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Xuân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Yên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4,5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Đặng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Bích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Thuỷ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C1872-C739-5308-1A64-D6B3D40F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02" y="485666"/>
            <a:ext cx="2339053" cy="3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-121920" y="-1"/>
            <a:ext cx="9144000" cy="6775269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1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1295400" y="1200151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Thứ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6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ngày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 8 </a:t>
            </a:r>
            <a:r>
              <a:rPr lang="en-US" altLang="en-US" sz="1800" b="1" dirty="0" err="1" smtClean="0">
                <a:latin typeface="Times New Roman" pitchFamily="18" charset="0"/>
                <a:cs typeface="Arial" charset="0"/>
              </a:rPr>
              <a:t>tháng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 11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năm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2024</a:t>
            </a:r>
          </a:p>
          <a:p>
            <a:pPr algn="ctr" eaLnBrk="1" hangingPunct="1"/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Mĩ</a:t>
            </a:r>
            <a:r>
              <a:rPr lang="en-US" altLang="en-US" sz="1800" b="1" u="sng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thuật</a:t>
            </a:r>
            <a:endParaRPr lang="en-US" altLang="en-US" sz="1800" b="1" u="sng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1143000" y="2343150"/>
            <a:ext cx="7162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3077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" y="6231042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0932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63045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7EEE26-0C7C-8CAC-7D56-279CA887D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" y="1348962"/>
            <a:ext cx="8030817" cy="37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9DD0FF-8B84-3AB2-6213-E8BCC546C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081087"/>
            <a:ext cx="84201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BD58A5-B04E-2DF6-036E-B169622DA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247650"/>
            <a:ext cx="7896225" cy="3181350"/>
          </a:xfrm>
          <a:prstGeom prst="rect">
            <a:avLst/>
          </a:prstGeom>
        </p:spPr>
      </p:pic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F5E0D2CC-1A3E-6E5F-07FF-AE6187462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26" y="3451750"/>
            <a:ext cx="4956312" cy="28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AF736B-374F-24CE-80F9-311AD0CF1A9C}"/>
              </a:ext>
            </a:extLst>
          </p:cNvPr>
          <p:cNvSpPr txBox="1"/>
          <p:nvPr/>
        </p:nvSpPr>
        <p:spPr>
          <a:xfrm>
            <a:off x="265044" y="6308911"/>
            <a:ext cx="8136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4. </a:t>
            </a:r>
            <a:r>
              <a:rPr lang="en-US" sz="1600" i="1" dirty="0" err="1"/>
              <a:t>Miền</a:t>
            </a:r>
            <a:r>
              <a:rPr lang="en-US" sz="1600" i="1" dirty="0"/>
              <a:t> </a:t>
            </a:r>
            <a:r>
              <a:rPr lang="en-US" sz="1600" i="1" dirty="0" err="1"/>
              <a:t>sông</a:t>
            </a:r>
            <a:r>
              <a:rPr lang="en-US" sz="1600" i="1" dirty="0"/>
              <a:t> </a:t>
            </a:r>
            <a:r>
              <a:rPr lang="en-US" sz="1600" i="1" dirty="0" err="1"/>
              <a:t>nước</a:t>
            </a:r>
            <a:r>
              <a:rPr lang="en-US" sz="1600" i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Cồn</a:t>
            </a:r>
            <a:r>
              <a:rPr lang="en-US" sz="1600" dirty="0"/>
              <a:t> </a:t>
            </a:r>
            <a:r>
              <a:rPr lang="en-US" sz="1600" dirty="0" err="1"/>
              <a:t>Ấu</a:t>
            </a:r>
            <a:r>
              <a:rPr lang="en-US" sz="1600" dirty="0"/>
              <a:t>,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phố</a:t>
            </a:r>
            <a:r>
              <a:rPr lang="en-US" sz="1600" dirty="0"/>
              <a:t> </a:t>
            </a:r>
            <a:r>
              <a:rPr lang="en-US" sz="1600" dirty="0" err="1"/>
              <a:t>Cần</a:t>
            </a:r>
            <a:r>
              <a:rPr lang="en-US" sz="1600" dirty="0"/>
              <a:t> </a:t>
            </a:r>
            <a:r>
              <a:rPr lang="en-US" sz="1600" dirty="0" err="1"/>
              <a:t>Thơ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51"/>
            <a:ext cx="9144000" cy="6886222"/>
          </a:xfrm>
          <a:prstGeom prst="rect">
            <a:avLst/>
          </a:prstGeom>
        </p:spPr>
      </p:pic>
      <p:pic>
        <p:nvPicPr>
          <p:cNvPr id="2052" name="Picture 4" descr="Không có mô tả ảnh.">
            <a:extLst>
              <a:ext uri="{FF2B5EF4-FFF2-40B4-BE49-F238E27FC236}">
                <a16:creationId xmlns:a16="http://schemas.microsoft.com/office/drawing/2014/main" id="{C1B70EE0-C2E1-22A0-C2E2-73198B529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43" y="104051"/>
            <a:ext cx="5579167" cy="31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3EF2C4-E8E7-2E10-5A7E-10BE7B591B03}"/>
              </a:ext>
            </a:extLst>
          </p:cNvPr>
          <p:cNvSpPr txBox="1"/>
          <p:nvPr/>
        </p:nvSpPr>
        <p:spPr>
          <a:xfrm>
            <a:off x="404190" y="2165115"/>
            <a:ext cx="25576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/>
              <a:t>5. </a:t>
            </a:r>
            <a:r>
              <a:rPr lang="vi-VN" sz="1600" i="1" dirty="0"/>
              <a:t>Hồ trên núi </a:t>
            </a:r>
            <a:r>
              <a:rPr lang="vi-VN" sz="1600" dirty="0"/>
              <a:t>(Chiềng Khoi, danh lam thắng cảnh ở huyện Yên Châu, tỉnh Sơn La)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04961-7307-25ED-323B-F340CB019188}"/>
              </a:ext>
            </a:extLst>
          </p:cNvPr>
          <p:cNvSpPr txBox="1"/>
          <p:nvPr/>
        </p:nvSpPr>
        <p:spPr>
          <a:xfrm>
            <a:off x="404189" y="4998139"/>
            <a:ext cx="25576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(Danh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Tịnh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Ngãi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Ngãi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056" name="Picture 8" descr="Không có mô tả ảnh.">
            <a:extLst>
              <a:ext uri="{FF2B5EF4-FFF2-40B4-BE49-F238E27FC236}">
                <a16:creationId xmlns:a16="http://schemas.microsoft.com/office/drawing/2014/main" id="{D304E949-076D-2043-1088-B1ACB2CEE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43" y="3547162"/>
            <a:ext cx="5579168" cy="31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A85727-E14C-E172-9DFA-4F0EBDD06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79" y="397565"/>
            <a:ext cx="8337041" cy="537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0D41E9-74B7-70D6-C26E-64D073141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53414"/>
            <a:ext cx="6515100" cy="4752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FC4A0C-C189-061C-E978-101E27A1C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6" y="4806389"/>
            <a:ext cx="8494643" cy="207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1320</TotalTime>
  <Words>91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W10.TQC</cp:lastModifiedBy>
  <cp:revision>159</cp:revision>
  <dcterms:created xsi:type="dcterms:W3CDTF">2021-01-29T04:19:07Z</dcterms:created>
  <dcterms:modified xsi:type="dcterms:W3CDTF">2024-11-21T02:52:00Z</dcterms:modified>
</cp:coreProperties>
</file>