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36" r:id="rId3"/>
    <p:sldId id="362" r:id="rId4"/>
    <p:sldId id="373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162" y="854015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9593C-F590-81BE-5CB7-CB88B3104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319212"/>
            <a:ext cx="8877300" cy="4219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01078" y="700091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mĩ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3D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6BEB5-040B-58DB-2F69-B45DEA1F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4" y="591999"/>
            <a:ext cx="7895312" cy="56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A7FE1-4F50-B493-185A-72979B77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48" y="1407883"/>
            <a:ext cx="6732103" cy="521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97E55-F0D7-A964-38D8-3420BF4E64E7}"/>
              </a:ext>
            </a:extLst>
          </p:cNvPr>
          <p:cNvSpPr txBox="1"/>
          <p:nvPr/>
        </p:nvSpPr>
        <p:spPr>
          <a:xfrm>
            <a:off x="2239617" y="91212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mĩ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2D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4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E7FB19-96A5-679E-8582-5B67D3A3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58" y="751382"/>
            <a:ext cx="8284884" cy="55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2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-121920" y="-1"/>
            <a:ext cx="9144000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1200151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6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20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9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143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623104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93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1892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0FE4B-0785-550E-DBF9-C5657E8B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2" y="1714260"/>
            <a:ext cx="7849695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B45D8-CC0E-5BAE-D50E-5D6C432C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5" y="1440538"/>
            <a:ext cx="7987550" cy="39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43A11-2A78-EAD7-60A7-F6E24E0A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71" y="268636"/>
            <a:ext cx="7012057" cy="63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5AEF0-454A-703F-4E45-5C9151BB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61" y="503893"/>
            <a:ext cx="8065678" cy="5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79443-A2E0-8D48-CFCB-D22329163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2" y="565909"/>
            <a:ext cx="8249776" cy="57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F892D-7238-C00C-4ECA-9DD505DA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" y="452743"/>
            <a:ext cx="9135750" cy="155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1A1C7-696D-5738-1B55-28DA66080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08" y="2005535"/>
            <a:ext cx="2392353" cy="2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0C0FF8-F951-7EF4-D646-2B1386952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48" y="4434793"/>
            <a:ext cx="2874272" cy="2258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4B3D5-584F-A635-A3E8-D27630D3F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173" y="2005395"/>
            <a:ext cx="3587384" cy="46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604F0-FFCD-44E9-3A61-8FB07CCFB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4" y="386799"/>
            <a:ext cx="8325731" cy="2714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4A93B-6A9D-989B-8C45-55D5316ED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15" y="3756991"/>
            <a:ext cx="8368100" cy="17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 hoach bai day chu de 1 (lop 4) (T1)</Template>
  <TotalTime>6</TotalTime>
  <Words>33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W10.TQC</dc:creator>
  <cp:lastModifiedBy>W10.TQC</cp:lastModifiedBy>
  <cp:revision>2</cp:revision>
  <dcterms:created xsi:type="dcterms:W3CDTF">2024-09-21T01:54:21Z</dcterms:created>
  <dcterms:modified xsi:type="dcterms:W3CDTF">2024-09-21T02:05:37Z</dcterms:modified>
</cp:coreProperties>
</file>