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736" r:id="rId4"/>
  </p:sldMasterIdLst>
  <p:notesMasterIdLst>
    <p:notesMasterId r:id="rId27"/>
  </p:notesMasterIdLst>
  <p:sldIdLst>
    <p:sldId id="376" r:id="rId5"/>
    <p:sldId id="369" r:id="rId6"/>
    <p:sldId id="364" r:id="rId7"/>
    <p:sldId id="359" r:id="rId8"/>
    <p:sldId id="394" r:id="rId9"/>
    <p:sldId id="389" r:id="rId10"/>
    <p:sldId id="633" r:id="rId11"/>
    <p:sldId id="541" r:id="rId12"/>
    <p:sldId id="634" r:id="rId13"/>
    <p:sldId id="635" r:id="rId14"/>
    <p:sldId id="580" r:id="rId15"/>
    <p:sldId id="581" r:id="rId16"/>
    <p:sldId id="577" r:id="rId17"/>
    <p:sldId id="621" r:id="rId18"/>
    <p:sldId id="622" r:id="rId19"/>
    <p:sldId id="623" r:id="rId20"/>
    <p:sldId id="624" r:id="rId21"/>
    <p:sldId id="625" r:id="rId22"/>
    <p:sldId id="569" r:id="rId23"/>
    <p:sldId id="373" r:id="rId24"/>
    <p:sldId id="570" r:id="rId25"/>
    <p:sldId id="5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6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79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8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1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7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4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07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0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1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31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15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380480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425" y="-134620"/>
            <a:ext cx="2936240" cy="201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4" name="Freeform 180"/>
          <p:cNvSpPr/>
          <p:nvPr/>
        </p:nvSpPr>
        <p:spPr bwMode="auto">
          <a:xfrm>
            <a:off x="4912995" y="1122680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276" name="Group 12"/>
          <p:cNvGrpSpPr/>
          <p:nvPr/>
        </p:nvGrpSpPr>
        <p:grpSpPr bwMode="auto">
          <a:xfrm>
            <a:off x="1865630" y="1964055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69" name="Group 5"/>
          <p:cNvGrpSpPr/>
          <p:nvPr/>
        </p:nvGrpSpPr>
        <p:grpSpPr bwMode="auto">
          <a:xfrm>
            <a:off x="6731000" y="75279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8" name="Freeform 4"/>
          <p:cNvSpPr/>
          <p:nvPr/>
        </p:nvSpPr>
        <p:spPr bwMode="auto">
          <a:xfrm>
            <a:off x="8249603" y="153289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19"/>
          <p:cNvSpPr/>
          <p:nvPr/>
        </p:nvSpPr>
        <p:spPr bwMode="auto">
          <a:xfrm>
            <a:off x="10502900" y="3067685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 bwMode="auto">
          <a:xfrm>
            <a:off x="991870" y="3689033"/>
            <a:ext cx="195263" cy="369887"/>
            <a:chOff x="3890" y="144"/>
            <a:chExt cx="232" cy="441"/>
          </a:xfrm>
        </p:grpSpPr>
        <p:sp>
          <p:nvSpPr>
            <p:cNvPr id="6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"/>
          <p:cNvGrpSpPr/>
          <p:nvPr/>
        </p:nvGrpSpPr>
        <p:grpSpPr bwMode="auto">
          <a:xfrm>
            <a:off x="7261860" y="4687253"/>
            <a:ext cx="195263" cy="369887"/>
            <a:chOff x="3890" y="144"/>
            <a:chExt cx="232" cy="441"/>
          </a:xfrm>
        </p:grpSpPr>
        <p:sp>
          <p:nvSpPr>
            <p:cNvPr id="12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"/>
          <p:cNvGrpSpPr/>
          <p:nvPr/>
        </p:nvGrpSpPr>
        <p:grpSpPr bwMode="auto">
          <a:xfrm>
            <a:off x="3721735" y="5056823"/>
            <a:ext cx="195263" cy="369887"/>
            <a:chOff x="3890" y="144"/>
            <a:chExt cx="232" cy="441"/>
          </a:xfrm>
        </p:grpSpPr>
        <p:sp>
          <p:nvSpPr>
            <p:cNvPr id="1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1285" y="3952188"/>
            <a:ext cx="762000" cy="24479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0" y="4058868"/>
            <a:ext cx="762000" cy="2447925"/>
          </a:xfrm>
          <a:prstGeom prst="rect">
            <a:avLst/>
          </a:prstGeom>
        </p:spPr>
      </p:pic>
      <p:sp>
        <p:nvSpPr>
          <p:cNvPr id="23" name="Rectangle 7">
            <a:extLst>
              <a:ext uri="{FF2B5EF4-FFF2-40B4-BE49-F238E27FC236}">
                <a16:creationId xmlns:a16="http://schemas.microsoft.com/office/drawing/2014/main" id="{6D43AA08-E9FA-DE14-FCA4-931ECB962AAF}"/>
              </a:ext>
            </a:extLst>
          </p:cNvPr>
          <p:cNvSpPr/>
          <p:nvPr/>
        </p:nvSpPr>
        <p:spPr>
          <a:xfrm>
            <a:off x="3506894" y="2121291"/>
            <a:ext cx="42659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ÂM NHẠC LỚP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89 -0.0539827 L -0.12939 -0.045891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" y="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281750" y="328022"/>
            <a:ext cx="923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THỂ HIỆN KÍ HIỆU BÀN TAY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CB2D1D74-6B74-820F-BA3B-ACFB3B465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64" y="1802447"/>
            <a:ext cx="10345269" cy="30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106433" y="567471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VỖ ĐỆM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9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9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219323" y="1539387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98951C7-99AA-9798-B45C-DFFF24A82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838" y="2482051"/>
            <a:ext cx="10332324" cy="2969836"/>
          </a:xfrm>
          <a:prstGeom prst="rect">
            <a:avLst/>
          </a:prstGeom>
        </p:spPr>
      </p:pic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3500" y="307867"/>
            <a:ext cx="609600" cy="609600"/>
          </a:xfrm>
          <a:prstGeom prst="rect">
            <a:avLst/>
          </a:prstGeom>
        </p:spPr>
      </p:pic>
      <p:pic>
        <p:nvPicPr>
          <p:cNvPr id="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D3936674-C239-54E2-0C48-57CCC55E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3056" y="3691467"/>
            <a:ext cx="685922" cy="647356"/>
          </a:xfrm>
          <a:prstGeom prst="rect">
            <a:avLst/>
          </a:prstGeom>
        </p:spPr>
      </p:pic>
      <p:pic>
        <p:nvPicPr>
          <p:cNvPr id="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572A031-9BF5-CB5A-054F-CD6B608979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274" y="3691467"/>
            <a:ext cx="685922" cy="647356"/>
          </a:xfrm>
          <a:prstGeom prst="rect">
            <a:avLst/>
          </a:prstGeom>
        </p:spPr>
      </p:pic>
      <p:pic>
        <p:nvPicPr>
          <p:cNvPr id="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E79D267-2BD9-89F4-3752-C40F3A6AE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9492" y="3691467"/>
            <a:ext cx="685922" cy="647356"/>
          </a:xfrm>
          <a:prstGeom prst="rect">
            <a:avLst/>
          </a:prstGeom>
        </p:spPr>
      </p:pic>
      <p:pic>
        <p:nvPicPr>
          <p:cNvPr id="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87B4598-DED3-AB03-C1D3-73C600661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7950" y="3691467"/>
            <a:ext cx="685922" cy="647356"/>
          </a:xfrm>
          <a:prstGeom prst="rect">
            <a:avLst/>
          </a:prstGeom>
        </p:spPr>
      </p:pic>
      <p:pic>
        <p:nvPicPr>
          <p:cNvPr id="1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23CF07B-D108-8808-09C9-32226BA598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6502" y="3691467"/>
            <a:ext cx="685922" cy="647356"/>
          </a:xfrm>
          <a:prstGeom prst="rect">
            <a:avLst/>
          </a:prstGeom>
        </p:spPr>
      </p:pic>
      <p:pic>
        <p:nvPicPr>
          <p:cNvPr id="1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7D34B4EE-6CFD-2C9A-34DD-D6B571697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5054" y="3691467"/>
            <a:ext cx="685922" cy="647356"/>
          </a:xfrm>
          <a:prstGeom prst="rect">
            <a:avLst/>
          </a:prstGeom>
        </p:spPr>
      </p:pic>
      <p:pic>
        <p:nvPicPr>
          <p:cNvPr id="1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EE772D5-C5A4-D836-A56C-043F67F06D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1540" y="3643291"/>
            <a:ext cx="685922" cy="647356"/>
          </a:xfrm>
          <a:prstGeom prst="rect">
            <a:avLst/>
          </a:prstGeom>
        </p:spPr>
      </p:pic>
      <p:pic>
        <p:nvPicPr>
          <p:cNvPr id="1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BAE988-315D-587F-3275-7568B5EC33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2" y="3521739"/>
            <a:ext cx="685922" cy="647356"/>
          </a:xfrm>
          <a:prstGeom prst="rect">
            <a:avLst/>
          </a:prstGeom>
        </p:spPr>
      </p:pic>
      <p:pic>
        <p:nvPicPr>
          <p:cNvPr id="1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ABE42C0-7ECF-43A6-A545-B89C548C1B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582" y="3632002"/>
            <a:ext cx="685922" cy="647356"/>
          </a:xfrm>
          <a:prstGeom prst="rect">
            <a:avLst/>
          </a:prstGeom>
        </p:spPr>
      </p:pic>
      <p:pic>
        <p:nvPicPr>
          <p:cNvPr id="1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6D1F0DA-2554-4FDF-408C-6567CB6436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4912" y="3435436"/>
            <a:ext cx="685922" cy="647356"/>
          </a:xfrm>
          <a:prstGeom prst="rect">
            <a:avLst/>
          </a:prstGeom>
        </p:spPr>
      </p:pic>
      <p:pic>
        <p:nvPicPr>
          <p:cNvPr id="1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073FF25-02DA-1684-4BAA-114A6E6973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976" y="5109332"/>
            <a:ext cx="685922" cy="647356"/>
          </a:xfrm>
          <a:prstGeom prst="rect">
            <a:avLst/>
          </a:prstGeom>
        </p:spPr>
      </p:pic>
      <p:pic>
        <p:nvPicPr>
          <p:cNvPr id="2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7A134EA-B651-B220-7152-765D681AC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6034" y="5128209"/>
            <a:ext cx="685922" cy="647356"/>
          </a:xfrm>
          <a:prstGeom prst="rect">
            <a:avLst/>
          </a:prstGeom>
        </p:spPr>
      </p:pic>
      <p:pic>
        <p:nvPicPr>
          <p:cNvPr id="21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1634591-4C36-A1C9-DD89-E8876BF58D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5346" y="5128209"/>
            <a:ext cx="685922" cy="647356"/>
          </a:xfrm>
          <a:prstGeom prst="rect">
            <a:avLst/>
          </a:prstGeom>
        </p:spPr>
      </p:pic>
      <p:pic>
        <p:nvPicPr>
          <p:cNvPr id="22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2DA8A00A-2B89-4CA3-C82F-EFA61A489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1696" y="5156181"/>
            <a:ext cx="685922" cy="647356"/>
          </a:xfrm>
          <a:prstGeom prst="rect">
            <a:avLst/>
          </a:prstGeom>
        </p:spPr>
      </p:pic>
      <p:pic>
        <p:nvPicPr>
          <p:cNvPr id="23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0FA18A-C726-A040-E812-D65957FAE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4254" y="5156181"/>
            <a:ext cx="685922" cy="647356"/>
          </a:xfrm>
          <a:prstGeom prst="rect">
            <a:avLst/>
          </a:prstGeom>
        </p:spPr>
      </p:pic>
      <p:pic>
        <p:nvPicPr>
          <p:cNvPr id="24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5988A61E-68B7-AF16-0B61-4D875E0AFB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7230" y="5224561"/>
            <a:ext cx="685922" cy="647356"/>
          </a:xfrm>
          <a:prstGeom prst="rect">
            <a:avLst/>
          </a:prstGeom>
        </p:spPr>
      </p:pic>
      <p:pic>
        <p:nvPicPr>
          <p:cNvPr id="25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CFA84-0368-807B-3866-1E0B3A61B4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992" y="5180935"/>
            <a:ext cx="685922" cy="647356"/>
          </a:xfrm>
          <a:prstGeom prst="rect">
            <a:avLst/>
          </a:prstGeom>
        </p:spPr>
      </p:pic>
      <p:pic>
        <p:nvPicPr>
          <p:cNvPr id="26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01CDFA6-526E-8A0D-0472-3956D3393F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4638" y="5141620"/>
            <a:ext cx="685922" cy="647356"/>
          </a:xfrm>
          <a:prstGeom prst="rect">
            <a:avLst/>
          </a:prstGeom>
        </p:spPr>
      </p:pic>
      <p:pic>
        <p:nvPicPr>
          <p:cNvPr id="27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0035F7-5F26-7CC4-0649-BFEE788C5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502" y="5224561"/>
            <a:ext cx="685922" cy="647356"/>
          </a:xfrm>
          <a:prstGeom prst="rect">
            <a:avLst/>
          </a:prstGeom>
        </p:spPr>
      </p:pic>
      <p:pic>
        <p:nvPicPr>
          <p:cNvPr id="28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871FF148-7782-4BA5-B92A-3C0F8280A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7462" y="5116593"/>
            <a:ext cx="685922" cy="647356"/>
          </a:xfrm>
          <a:prstGeom prst="rect">
            <a:avLst/>
          </a:prstGeom>
        </p:spPr>
      </p:pic>
      <p:pic>
        <p:nvPicPr>
          <p:cNvPr id="29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42445363-E07B-8E24-4C1F-49C17B41A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2170" y="5238258"/>
            <a:ext cx="685922" cy="647356"/>
          </a:xfrm>
          <a:prstGeom prst="rect">
            <a:avLst/>
          </a:prstGeom>
        </p:spPr>
      </p:pic>
      <p:pic>
        <p:nvPicPr>
          <p:cNvPr id="30" name="Picture 37" descr="Ảnh có chứa văn bản&#10;&#10;Mô tả được tạo tự động">
            <a:extLst>
              <a:ext uri="{FF2B5EF4-FFF2-40B4-BE49-F238E27FC236}">
                <a16:creationId xmlns:a16="http://schemas.microsoft.com/office/drawing/2014/main" id="{A9825736-C676-6D01-3417-C818BBE09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8692" y="5100220"/>
            <a:ext cx="685922" cy="6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FDB7C1E1-5241-D14F-D365-EF70B8901AD6}"/>
              </a:ext>
            </a:extLst>
          </p:cNvPr>
          <p:cNvSpPr/>
          <p:nvPr/>
        </p:nvSpPr>
        <p:spPr>
          <a:xfrm>
            <a:off x="1083856" y="111368"/>
            <a:ext cx="101937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KẾT HỢP THỂ HIỆN KÍ HIỆU BÀN TAY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FCAC65B-125B-A646-F158-ECE35F47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1546" y="5756689"/>
            <a:ext cx="6348047" cy="10763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238D47-8E04-52F3-B127-B78484759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5756689"/>
            <a:ext cx="6272864" cy="10763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4DC536F-C242-7A8E-8548-23B4D708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02666" y="-28737"/>
            <a:ext cx="2527670" cy="2314222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30C8704B-E69E-1A02-103B-ADF60EC474B7}"/>
              </a:ext>
            </a:extLst>
          </p:cNvPr>
          <p:cNvSpPr/>
          <p:nvPr/>
        </p:nvSpPr>
        <p:spPr>
          <a:xfrm>
            <a:off x="1334634" y="1128375"/>
            <a:ext cx="8517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92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</a:rPr>
              <a:t> 2</a:t>
            </a:r>
            <a:endParaRPr lang="en-US" sz="36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CBA">
            <a:hlinkClick r:id="" action="ppaction://media"/>
            <a:extLst>
              <a:ext uri="{FF2B5EF4-FFF2-40B4-BE49-F238E27FC236}">
                <a16:creationId xmlns:a16="http://schemas.microsoft.com/office/drawing/2014/main" id="{EFBC6A5F-E961-E8BA-7586-0EA8CAF0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255" y="24987"/>
            <a:ext cx="609600" cy="6096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5091D751-45B9-242D-B78D-596B2B95B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104"/>
            <a:ext cx="11498044" cy="34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47" y="-81643"/>
            <a:ext cx="12165753" cy="6700097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2106176" y="2498964"/>
            <a:ext cx="8215993" cy="14465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THUYẾT ÂM NHẠC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1211068" y="78391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50D04F4C-E8F8-511E-EA37-E700F51A9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77" y="1072612"/>
            <a:ext cx="9756464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5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1211068" y="78391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thuyết âm nhạc: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C0C0E47-5505-7408-2DFC-142A68F63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890" y="1084363"/>
            <a:ext cx="10629156" cy="463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7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4830135" y="668456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633609" y="1289918"/>
            <a:ext cx="9760642" cy="4128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72B79B-DB68-8420-A21D-87A6A3C7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54" y="2043060"/>
            <a:ext cx="7358971" cy="2077384"/>
          </a:xfrm>
          <a:prstGeom prst="rect">
            <a:avLst/>
          </a:prstGeom>
        </p:spPr>
      </p:pic>
      <p:sp>
        <p:nvSpPr>
          <p:cNvPr id="6" name="TextBox 13">
            <a:extLst>
              <a:ext uri="{FF2B5EF4-FFF2-40B4-BE49-F238E27FC236}">
                <a16:creationId xmlns:a16="http://schemas.microsoft.com/office/drawing/2014/main" id="{A645840D-CA8E-74BA-E808-EF741AEBBC3E}"/>
              </a:ext>
            </a:extLst>
          </p:cNvPr>
          <p:cNvSpPr txBox="1"/>
          <p:nvPr/>
        </p:nvSpPr>
        <p:spPr>
          <a:xfrm>
            <a:off x="5050158" y="3830585"/>
            <a:ext cx="98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509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3386306" y="627007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 của 7 nốt nhạc trên khuông nhạc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633609" y="1289918"/>
            <a:ext cx="9760642" cy="4128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B97CDB6-E273-F84C-CA3C-7A9629BE2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653" y="2244025"/>
            <a:ext cx="9566814" cy="207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64D3CDC-3E2E-FF20-114C-2C5850C56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233" y="-609915"/>
            <a:ext cx="1481870" cy="189983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869FF788-FE03-FBB7-242C-66EEA74979B8}"/>
              </a:ext>
            </a:extLst>
          </p:cNvPr>
          <p:cNvSpPr txBox="1"/>
          <p:nvPr/>
        </p:nvSpPr>
        <p:spPr>
          <a:xfrm>
            <a:off x="1211068" y="78391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 thuyết âm nhạc: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1633609" y="1289918"/>
            <a:ext cx="9760642" cy="41287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298EB23-2AC1-C52C-1F40-9B56D22E7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53" y="1623859"/>
            <a:ext cx="9407081" cy="34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95A1C000-EDEE-6548-82BB-FDFCA420D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6129867"/>
            <a:ext cx="6272864" cy="70314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F250F45-28B5-9EB4-37B4-E03506EB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435" y="1622796"/>
            <a:ext cx="10989365" cy="227020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3602B00F-D275-6B4A-C368-C22928325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9198" y="3912091"/>
            <a:ext cx="3846842" cy="326269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484BB39-6FE6-1918-DE41-E352EEBD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129867"/>
            <a:ext cx="6348047" cy="703145"/>
          </a:xfrm>
          <a:prstGeom prst="rect">
            <a:avLst/>
          </a:prstGeom>
        </p:spPr>
      </p:pic>
      <p:sp>
        <p:nvSpPr>
          <p:cNvPr id="13" name="Rectangles 5">
            <a:extLst>
              <a:ext uri="{FF2B5EF4-FFF2-40B4-BE49-F238E27FC236}">
                <a16:creationId xmlns:a16="http://schemas.microsoft.com/office/drawing/2014/main" id="{878BEFF5-9E13-77C1-B48C-5D5F9DCA4BE1}"/>
              </a:ext>
            </a:extLst>
          </p:cNvPr>
          <p:cNvSpPr/>
          <p:nvPr/>
        </p:nvSpPr>
        <p:spPr>
          <a:xfrm>
            <a:off x="412750" y="714854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vỗ tay theo tiết tấu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nhận sự khác nhau của âm thanh khi vang lên</a:t>
            </a:r>
            <a:endParaRPr kumimoji="0" lang="vi-V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tkm">
            <a:hlinkClick r:id="" action="ppaction://media"/>
            <a:extLst>
              <a:ext uri="{FF2B5EF4-FFF2-40B4-BE49-F238E27FC236}">
                <a16:creationId xmlns:a16="http://schemas.microsoft.com/office/drawing/2014/main" id="{30DA6845-8764-B685-04F2-C41337589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5378" y="656276"/>
            <a:ext cx="609600" cy="609600"/>
          </a:xfrm>
          <a:prstGeom prst="rect">
            <a:avLst/>
          </a:prstGeom>
        </p:spPr>
      </p:pic>
      <p:sp>
        <p:nvSpPr>
          <p:cNvPr id="2" name="Rectangles 5">
            <a:extLst>
              <a:ext uri="{FF2B5EF4-FFF2-40B4-BE49-F238E27FC236}">
                <a16:creationId xmlns:a16="http://schemas.microsoft.com/office/drawing/2014/main" id="{AC6596BF-48F3-BAA7-DFAE-C44CB62F5515}"/>
              </a:ext>
            </a:extLst>
          </p:cNvPr>
          <p:cNvSpPr/>
          <p:nvPr/>
        </p:nvSpPr>
        <p:spPr>
          <a:xfrm>
            <a:off x="1231194" y="3969950"/>
            <a:ext cx="113665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40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-Nốt nào ngân dài nhất?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-Nốt nào ngân ngắn nhất?</a:t>
            </a:r>
          </a:p>
        </p:txBody>
      </p:sp>
    </p:spTree>
    <p:extLst>
      <p:ext uri="{BB962C8B-B14F-4D97-AF65-F5344CB8AC3E}">
        <p14:creationId xmlns:p14="http://schemas.microsoft.com/office/powerpoint/2010/main" val="36922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012" y="219848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BEF0CD"/>
              </a:clrFrom>
              <a:clrTo>
                <a:srgbClr val="BEF0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95" y="3507740"/>
            <a:ext cx="3429635" cy="338010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275224" y="2513036"/>
            <a:ext cx="537873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GB" sz="3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altLang="en-GB" sz="3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 RAM SAM </a:t>
            </a:r>
            <a:r>
              <a:rPr lang="en-US" altLang="en-GB" sz="3600" b="1" dirty="0" err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altLang="en-GB" sz="3600" b="1" dirty="0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714376" y="2537773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34105" y="2284709"/>
            <a:ext cx="343227" cy="14916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4099756" y="2070145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182" y="3169699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4074454" y="3252502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4089" y="4672073"/>
            <a:ext cx="363855" cy="52197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254" y="2724269"/>
            <a:ext cx="651340" cy="882424"/>
          </a:xfrm>
          <a:prstGeom prst="rect">
            <a:avLst/>
          </a:prstGeom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4128926" y="4732378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8345285" y="2119363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5739" y="1968028"/>
            <a:ext cx="475615" cy="588645"/>
          </a:xfrm>
          <a:prstGeom prst="rect">
            <a:avLst/>
          </a:prstGeom>
        </p:spPr>
      </p:pic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8117547" y="320776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7" grpId="0"/>
      <p:bldP spid="17" grpId="1"/>
      <p:bldP spid="34" grpId="0"/>
      <p:bldP spid="34" grpId="1"/>
      <p:bldP spid="35" grpId="0"/>
      <p:bldP spid="35" grpId="1"/>
      <p:bldP spid="43" grpId="0"/>
      <p:bldP spid="4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/>
          <p:cNvSpPr txBox="1"/>
          <p:nvPr/>
        </p:nvSpPr>
        <p:spPr>
          <a:xfrm>
            <a:off x="2048510" y="612407"/>
            <a:ext cx="9590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nốt nhạc là kí hiệu thể hiện độ ngân dài hoặc ngắn của âm thanh trong âm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5487" y="1982179"/>
            <a:ext cx="381000" cy="49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6292" y="2655391"/>
            <a:ext cx="363855" cy="5219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349" y="3513277"/>
            <a:ext cx="475615" cy="588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63B3C0-7B13-0E3A-6074-B3EC20C7E455}"/>
              </a:ext>
            </a:extLst>
          </p:cNvPr>
          <p:cNvSpPr txBox="1"/>
          <p:nvPr/>
        </p:nvSpPr>
        <p:spPr>
          <a:xfrm>
            <a:off x="1494719" y="1398832"/>
            <a:ext cx="959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nốt nhạc và tương quan về độ dài: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50685203-3234-A8A5-E5F9-B13135C19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09037" y="2192639"/>
            <a:ext cx="395408" cy="17184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CD4F728-3587-A9D3-8402-91C25508CF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8842" y="1993944"/>
            <a:ext cx="381000" cy="495300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5CE3F8A-D11B-47E1-33AE-2A53FAC9BA16}"/>
              </a:ext>
            </a:extLst>
          </p:cNvPr>
          <p:cNvSpPr txBox="1"/>
          <p:nvPr/>
        </p:nvSpPr>
        <p:spPr>
          <a:xfrm>
            <a:off x="1074688" y="2000753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D6A405E-4FCF-04D0-3ED9-0CF9965CACDA}"/>
              </a:ext>
            </a:extLst>
          </p:cNvPr>
          <p:cNvSpPr txBox="1"/>
          <p:nvPr/>
        </p:nvSpPr>
        <p:spPr>
          <a:xfrm>
            <a:off x="4705699" y="2047728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69B88518-7B07-004E-5250-7D847A0008CC}"/>
              </a:ext>
            </a:extLst>
          </p:cNvPr>
          <p:cNvSpPr txBox="1"/>
          <p:nvPr/>
        </p:nvSpPr>
        <p:spPr>
          <a:xfrm>
            <a:off x="7296792" y="2118579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31F123E8-90D8-8CBA-71BE-B62FFBD1BAA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09037" y="2749688"/>
            <a:ext cx="381000" cy="49530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893D41FA-1909-57C6-E5CA-920AE66953BB}"/>
              </a:ext>
            </a:extLst>
          </p:cNvPr>
          <p:cNvSpPr txBox="1"/>
          <p:nvPr/>
        </p:nvSpPr>
        <p:spPr>
          <a:xfrm>
            <a:off x="1061309" y="2832491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64E890BB-76CC-C908-B8B1-111BF78F084E}"/>
              </a:ext>
            </a:extLst>
          </p:cNvPr>
          <p:cNvSpPr txBox="1"/>
          <p:nvPr/>
        </p:nvSpPr>
        <p:spPr>
          <a:xfrm flipH="1" flipV="1">
            <a:off x="4726648" y="3672514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45F5A9E3-E957-5F40-4E83-AD9967813E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9631" y="2703000"/>
            <a:ext cx="363855" cy="521970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id="{2D037D03-9DBF-5A12-2FA5-E65E8C04F2ED}"/>
              </a:ext>
            </a:extLst>
          </p:cNvPr>
          <p:cNvSpPr txBox="1"/>
          <p:nvPr/>
        </p:nvSpPr>
        <p:spPr>
          <a:xfrm>
            <a:off x="7317616" y="284505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AE5385C-A0E0-5065-B27D-8C57046AC8B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6472" y="3486519"/>
            <a:ext cx="363855" cy="521970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DC88BD1E-61D6-D424-286E-A689BE3DBD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2078" y="3478828"/>
            <a:ext cx="475615" cy="588645"/>
          </a:xfrm>
          <a:prstGeom prst="rect">
            <a:avLst/>
          </a:prstGeom>
        </p:spPr>
      </p:pic>
      <p:sp>
        <p:nvSpPr>
          <p:cNvPr id="23" name="TextBox 5">
            <a:extLst>
              <a:ext uri="{FF2B5EF4-FFF2-40B4-BE49-F238E27FC236}">
                <a16:creationId xmlns:a16="http://schemas.microsoft.com/office/drawing/2014/main" id="{31889F99-2D5C-C3BA-34D8-867B2DC93A0A}"/>
              </a:ext>
            </a:extLst>
          </p:cNvPr>
          <p:cNvSpPr txBox="1"/>
          <p:nvPr/>
        </p:nvSpPr>
        <p:spPr>
          <a:xfrm>
            <a:off x="7323741" y="3640257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1D7179DE-F7EB-C0DB-4A2A-FCC9346F5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3486519"/>
            <a:ext cx="697779" cy="84539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4BF9302F-B08C-032F-530F-6C6DD763B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16841" y="4331913"/>
            <a:ext cx="666750" cy="76913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8B41F5C-341B-2634-C7E0-5FF7D0006D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987" y="5138554"/>
            <a:ext cx="651340" cy="882424"/>
          </a:xfrm>
          <a:prstGeom prst="rect">
            <a:avLst/>
          </a:prstGeom>
        </p:spPr>
      </p:pic>
      <p:sp>
        <p:nvSpPr>
          <p:cNvPr id="31" name="TextBox 5">
            <a:extLst>
              <a:ext uri="{FF2B5EF4-FFF2-40B4-BE49-F238E27FC236}">
                <a16:creationId xmlns:a16="http://schemas.microsoft.com/office/drawing/2014/main" id="{AC8E6A13-B043-0E4E-C788-84AB9129AA32}"/>
              </a:ext>
            </a:extLst>
          </p:cNvPr>
          <p:cNvSpPr txBox="1"/>
          <p:nvPr/>
        </p:nvSpPr>
        <p:spPr>
          <a:xfrm>
            <a:off x="4730170" y="28227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4C64907C-01F1-6D4F-CC22-6689B59A9D12}"/>
              </a:ext>
            </a:extLst>
          </p:cNvPr>
          <p:cNvSpPr txBox="1"/>
          <p:nvPr/>
        </p:nvSpPr>
        <p:spPr>
          <a:xfrm>
            <a:off x="1061309" y="3546824"/>
            <a:ext cx="1479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1F4A909D-C407-8229-8DB6-608C745AE087}"/>
              </a:ext>
            </a:extLst>
          </p:cNvPr>
          <p:cNvSpPr txBox="1"/>
          <p:nvPr/>
        </p:nvSpPr>
        <p:spPr>
          <a:xfrm>
            <a:off x="960882" y="4342689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E2D86FBB-193D-8D94-C3B1-574A0590B58E}"/>
              </a:ext>
            </a:extLst>
          </p:cNvPr>
          <p:cNvSpPr txBox="1"/>
          <p:nvPr/>
        </p:nvSpPr>
        <p:spPr>
          <a:xfrm flipH="1" flipV="1">
            <a:off x="9267859" y="3717086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573B088F-2C2E-4964-F57C-706ACF4F90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0591" y="4200571"/>
            <a:ext cx="475615" cy="588645"/>
          </a:xfrm>
          <a:prstGeom prst="rect">
            <a:avLst/>
          </a:prstGeom>
        </p:spPr>
      </p:pic>
      <p:sp>
        <p:nvSpPr>
          <p:cNvPr id="38" name="TextBox 5">
            <a:extLst>
              <a:ext uri="{FF2B5EF4-FFF2-40B4-BE49-F238E27FC236}">
                <a16:creationId xmlns:a16="http://schemas.microsoft.com/office/drawing/2014/main" id="{117BC8CE-2658-6FF1-C47B-7768798DC00B}"/>
              </a:ext>
            </a:extLst>
          </p:cNvPr>
          <p:cNvSpPr txBox="1"/>
          <p:nvPr/>
        </p:nvSpPr>
        <p:spPr>
          <a:xfrm flipH="1" flipV="1">
            <a:off x="4705699" y="44327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1FF6E84B-9AA8-593F-FAB4-8C631A2D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2683" y="4342688"/>
            <a:ext cx="509301" cy="654815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662A0414-B9AF-1F71-5943-73A225DC2D52}"/>
              </a:ext>
            </a:extLst>
          </p:cNvPr>
          <p:cNvSpPr txBox="1"/>
          <p:nvPr/>
        </p:nvSpPr>
        <p:spPr>
          <a:xfrm>
            <a:off x="7320101" y="4494893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2554619-69E1-890B-5BFB-AD1092925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683" y="4361791"/>
            <a:ext cx="509301" cy="654815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91721732-6477-7B48-EF79-C52DEA115158}"/>
              </a:ext>
            </a:extLst>
          </p:cNvPr>
          <p:cNvSpPr txBox="1"/>
          <p:nvPr/>
        </p:nvSpPr>
        <p:spPr>
          <a:xfrm flipH="1" flipV="1">
            <a:off x="9455159" y="4581617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72AEF2B6-5E36-55E0-50DA-7439E43C62DA}"/>
              </a:ext>
            </a:extLst>
          </p:cNvPr>
          <p:cNvSpPr txBox="1"/>
          <p:nvPr/>
        </p:nvSpPr>
        <p:spPr>
          <a:xfrm>
            <a:off x="698280" y="5622054"/>
            <a:ext cx="223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móc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B5BFFEE2-8DA8-B87F-9758-05CC11CBC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36837" y="5461036"/>
            <a:ext cx="6118662" cy="1179152"/>
          </a:xfrm>
          <a:prstGeom prst="rect">
            <a:avLst/>
          </a:prstGeom>
        </p:spPr>
      </p:pic>
      <p:grpSp>
        <p:nvGrpSpPr>
          <p:cNvPr id="45" name="Group 34">
            <a:extLst>
              <a:ext uri="{FF2B5EF4-FFF2-40B4-BE49-F238E27FC236}">
                <a16:creationId xmlns:a16="http://schemas.microsoft.com/office/drawing/2014/main" id="{9234CF47-6799-B7F0-8EDC-24808E6DAA36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3D2DB479-4E0D-3227-70AF-EDB7FC8D28F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9" name="Group 38">
              <a:extLst>
                <a:ext uri="{FF2B5EF4-FFF2-40B4-BE49-F238E27FC236}">
                  <a16:creationId xmlns:a16="http://schemas.microsoft.com/office/drawing/2014/main" id="{7E56223F-911E-1376-0921-8AB21E40A2E1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0BEBE38F-91DA-F17F-A5C6-8A9D8B72E4E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891D3ED3-6CDA-87CF-D0B8-E965E551A6F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41">
                <a:extLst>
                  <a:ext uri="{FF2B5EF4-FFF2-40B4-BE49-F238E27FC236}">
                    <a16:creationId xmlns:a16="http://schemas.microsoft.com/office/drawing/2014/main" id="{42BFA89F-4FBA-D3C3-B8CF-F6E4281C6E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42">
                <a:extLst>
                  <a:ext uri="{FF2B5EF4-FFF2-40B4-BE49-F238E27FC236}">
                    <a16:creationId xmlns:a16="http://schemas.microsoft.com/office/drawing/2014/main" id="{07650E82-FD27-C39C-1EB2-78373EF5400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43">
                <a:extLst>
                  <a:ext uri="{FF2B5EF4-FFF2-40B4-BE49-F238E27FC236}">
                    <a16:creationId xmlns:a16="http://schemas.microsoft.com/office/drawing/2014/main" id="{34D22D87-EA44-4D4A-907C-8A057A2FDC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44">
                <a:extLst>
                  <a:ext uri="{FF2B5EF4-FFF2-40B4-BE49-F238E27FC236}">
                    <a16:creationId xmlns:a16="http://schemas.microsoft.com/office/drawing/2014/main" id="{A65DB75B-C385-2269-DC6C-533D0E98069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45">
                <a:extLst>
                  <a:ext uri="{FF2B5EF4-FFF2-40B4-BE49-F238E27FC236}">
                    <a16:creationId xmlns:a16="http://schemas.microsoft.com/office/drawing/2014/main" id="{248070C5-8846-91C4-6E34-68A03CA3F54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46">
                <a:extLst>
                  <a:ext uri="{FF2B5EF4-FFF2-40B4-BE49-F238E27FC236}">
                    <a16:creationId xmlns:a16="http://schemas.microsoft.com/office/drawing/2014/main" id="{96F7A949-BE3F-8FCC-B24E-3F223FDD003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47">
                <a:extLst>
                  <a:ext uri="{FF2B5EF4-FFF2-40B4-BE49-F238E27FC236}">
                    <a16:creationId xmlns:a16="http://schemas.microsoft.com/office/drawing/2014/main" id="{1DF8F1CF-B320-93D9-3378-69E01DC5895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48">
                <a:extLst>
                  <a:ext uri="{FF2B5EF4-FFF2-40B4-BE49-F238E27FC236}">
                    <a16:creationId xmlns:a16="http://schemas.microsoft.com/office/drawing/2014/main" id="{EEE3F681-72FC-D16B-408D-F153BAEEDE1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49">
                <a:extLst>
                  <a:ext uri="{FF2B5EF4-FFF2-40B4-BE49-F238E27FC236}">
                    <a16:creationId xmlns:a16="http://schemas.microsoft.com/office/drawing/2014/main" id="{EE7D4AB8-71B1-82D6-96E3-F08C361253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50">
                <a:extLst>
                  <a:ext uri="{FF2B5EF4-FFF2-40B4-BE49-F238E27FC236}">
                    <a16:creationId xmlns:a16="http://schemas.microsoft.com/office/drawing/2014/main" id="{CA2E73D2-5578-7072-7323-F08A4982F3B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51">
                <a:extLst>
                  <a:ext uri="{FF2B5EF4-FFF2-40B4-BE49-F238E27FC236}">
                    <a16:creationId xmlns:a16="http://schemas.microsoft.com/office/drawing/2014/main" id="{CC33D9CF-935B-FE7E-E462-06E97CC3E9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52">
                <a:extLst>
                  <a:ext uri="{FF2B5EF4-FFF2-40B4-BE49-F238E27FC236}">
                    <a16:creationId xmlns:a16="http://schemas.microsoft.com/office/drawing/2014/main" id="{525C8838-8AC1-DDE8-F0F8-3D07621307A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 53">
                <a:extLst>
                  <a:ext uri="{FF2B5EF4-FFF2-40B4-BE49-F238E27FC236}">
                    <a16:creationId xmlns:a16="http://schemas.microsoft.com/office/drawing/2014/main" id="{ECBCF596-E781-5F4C-B383-E7CE9D7059D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54">
                <a:extLst>
                  <a:ext uri="{FF2B5EF4-FFF2-40B4-BE49-F238E27FC236}">
                    <a16:creationId xmlns:a16="http://schemas.microsoft.com/office/drawing/2014/main" id="{4BC324C5-775B-5FFE-CAD5-217F38E95AE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55">
                <a:extLst>
                  <a:ext uri="{FF2B5EF4-FFF2-40B4-BE49-F238E27FC236}">
                    <a16:creationId xmlns:a16="http://schemas.microsoft.com/office/drawing/2014/main" id="{810E7F3C-B8D5-4EAE-F37C-EE63D89BCA6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56">
                <a:extLst>
                  <a:ext uri="{FF2B5EF4-FFF2-40B4-BE49-F238E27FC236}">
                    <a16:creationId xmlns:a16="http://schemas.microsoft.com/office/drawing/2014/main" id="{9A8D11F7-E369-1F97-685B-167AC9AE94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57">
                <a:extLst>
                  <a:ext uri="{FF2B5EF4-FFF2-40B4-BE49-F238E27FC236}">
                    <a16:creationId xmlns:a16="http://schemas.microsoft.com/office/drawing/2014/main" id="{F585F360-68AA-8A9F-0D9D-53A632C49D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58">
                <a:extLst>
                  <a:ext uri="{FF2B5EF4-FFF2-40B4-BE49-F238E27FC236}">
                    <a16:creationId xmlns:a16="http://schemas.microsoft.com/office/drawing/2014/main" id="{3066B9D5-2239-FC5B-3C15-81E89822DC2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59">
                <a:extLst>
                  <a:ext uri="{FF2B5EF4-FFF2-40B4-BE49-F238E27FC236}">
                    <a16:creationId xmlns:a16="http://schemas.microsoft.com/office/drawing/2014/main" id="{32151E8F-59CF-DC39-0F08-DDEC70A3F6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60">
                <a:extLst>
                  <a:ext uri="{FF2B5EF4-FFF2-40B4-BE49-F238E27FC236}">
                    <a16:creationId xmlns:a16="http://schemas.microsoft.com/office/drawing/2014/main" id="{A382D7FE-13F0-AFF6-8A0A-828EA6032DE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61">
                <a:extLst>
                  <a:ext uri="{FF2B5EF4-FFF2-40B4-BE49-F238E27FC236}">
                    <a16:creationId xmlns:a16="http://schemas.microsoft.com/office/drawing/2014/main" id="{50AB0EF6-2423-B13D-2FBC-2A90100F44E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62">
                <a:extLst>
                  <a:ext uri="{FF2B5EF4-FFF2-40B4-BE49-F238E27FC236}">
                    <a16:creationId xmlns:a16="http://schemas.microsoft.com/office/drawing/2014/main" id="{7A92D14E-AE1F-F890-F256-904A9AC37B0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63">
                <a:extLst>
                  <a:ext uri="{FF2B5EF4-FFF2-40B4-BE49-F238E27FC236}">
                    <a16:creationId xmlns:a16="http://schemas.microsoft.com/office/drawing/2014/main" id="{6BA9584D-B8A4-55D7-968B-2EABFEB211E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64">
                <a:extLst>
                  <a:ext uri="{FF2B5EF4-FFF2-40B4-BE49-F238E27FC236}">
                    <a16:creationId xmlns:a16="http://schemas.microsoft.com/office/drawing/2014/main" id="{1FAAD151-1768-EC7C-6176-E9A9FFB34C9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65">
                <a:extLst>
                  <a:ext uri="{FF2B5EF4-FFF2-40B4-BE49-F238E27FC236}">
                    <a16:creationId xmlns:a16="http://schemas.microsoft.com/office/drawing/2014/main" id="{AF752E82-048D-F7ED-CF21-8B7ABFD5076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66">
                <a:extLst>
                  <a:ext uri="{FF2B5EF4-FFF2-40B4-BE49-F238E27FC236}">
                    <a16:creationId xmlns:a16="http://schemas.microsoft.com/office/drawing/2014/main" id="{1B2836A3-A1C7-FAF4-C8B5-D8A2E11F2D3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67">
                <a:extLst>
                  <a:ext uri="{FF2B5EF4-FFF2-40B4-BE49-F238E27FC236}">
                    <a16:creationId xmlns:a16="http://schemas.microsoft.com/office/drawing/2014/main" id="{89F0C76B-A26B-CF30-844B-DFCD8860D86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68">
                <a:extLst>
                  <a:ext uri="{FF2B5EF4-FFF2-40B4-BE49-F238E27FC236}">
                    <a16:creationId xmlns:a16="http://schemas.microsoft.com/office/drawing/2014/main" id="{69B5675A-A95A-47A2-B21D-F6080B07A41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69">
                <a:extLst>
                  <a:ext uri="{FF2B5EF4-FFF2-40B4-BE49-F238E27FC236}">
                    <a16:creationId xmlns:a16="http://schemas.microsoft.com/office/drawing/2014/main" id="{52BAC280-4C53-5393-E960-9B48E6EE8CE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70">
                <a:extLst>
                  <a:ext uri="{FF2B5EF4-FFF2-40B4-BE49-F238E27FC236}">
                    <a16:creationId xmlns:a16="http://schemas.microsoft.com/office/drawing/2014/main" id="{E57DB70D-FE10-3475-8A52-B2F13C11F8F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71">
                <a:extLst>
                  <a:ext uri="{FF2B5EF4-FFF2-40B4-BE49-F238E27FC236}">
                    <a16:creationId xmlns:a16="http://schemas.microsoft.com/office/drawing/2014/main" id="{8908B7CD-CBD1-B635-BD53-126382A13F4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72">
              <a:extLst>
                <a:ext uri="{FF2B5EF4-FFF2-40B4-BE49-F238E27FC236}">
                  <a16:creationId xmlns:a16="http://schemas.microsoft.com/office/drawing/2014/main" id="{6774B5AF-D512-9C4E-5551-07E818E28AF4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19" name="Freeform 73">
                <a:extLst>
                  <a:ext uri="{FF2B5EF4-FFF2-40B4-BE49-F238E27FC236}">
                    <a16:creationId xmlns:a16="http://schemas.microsoft.com/office/drawing/2014/main" id="{9D551BAB-EECA-6385-E700-8A334FBB2C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74">
                <a:extLst>
                  <a:ext uri="{FF2B5EF4-FFF2-40B4-BE49-F238E27FC236}">
                    <a16:creationId xmlns:a16="http://schemas.microsoft.com/office/drawing/2014/main" id="{206CB175-0593-03D5-D9D0-CA6D29F00F5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75">
                <a:extLst>
                  <a:ext uri="{FF2B5EF4-FFF2-40B4-BE49-F238E27FC236}">
                    <a16:creationId xmlns:a16="http://schemas.microsoft.com/office/drawing/2014/main" id="{CE8188D3-0843-8724-E6EE-EAA3CDE0B08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76">
                <a:extLst>
                  <a:ext uri="{FF2B5EF4-FFF2-40B4-BE49-F238E27FC236}">
                    <a16:creationId xmlns:a16="http://schemas.microsoft.com/office/drawing/2014/main" id="{5CA01699-1506-E6F5-0964-E80617C3703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77">
                <a:extLst>
                  <a:ext uri="{FF2B5EF4-FFF2-40B4-BE49-F238E27FC236}">
                    <a16:creationId xmlns:a16="http://schemas.microsoft.com/office/drawing/2014/main" id="{AC1CACDE-544B-1650-CF74-2AE805DF44D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78">
                <a:extLst>
                  <a:ext uri="{FF2B5EF4-FFF2-40B4-BE49-F238E27FC236}">
                    <a16:creationId xmlns:a16="http://schemas.microsoft.com/office/drawing/2014/main" id="{311B8C10-7570-2162-3979-93F907CCCE3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79">
                <a:extLst>
                  <a:ext uri="{FF2B5EF4-FFF2-40B4-BE49-F238E27FC236}">
                    <a16:creationId xmlns:a16="http://schemas.microsoft.com/office/drawing/2014/main" id="{82916C30-3C20-C23D-CFB7-3CD23CA3081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80">
                <a:extLst>
                  <a:ext uri="{FF2B5EF4-FFF2-40B4-BE49-F238E27FC236}">
                    <a16:creationId xmlns:a16="http://schemas.microsoft.com/office/drawing/2014/main" id="{1343A5E9-C457-617F-9A3B-3D5E0E8ED2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81">
                <a:extLst>
                  <a:ext uri="{FF2B5EF4-FFF2-40B4-BE49-F238E27FC236}">
                    <a16:creationId xmlns:a16="http://schemas.microsoft.com/office/drawing/2014/main" id="{BAB6160A-FF59-136A-4EC6-7D1E047F2ED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82">
                <a:extLst>
                  <a:ext uri="{FF2B5EF4-FFF2-40B4-BE49-F238E27FC236}">
                    <a16:creationId xmlns:a16="http://schemas.microsoft.com/office/drawing/2014/main" id="{B3DC0D0A-0E92-480F-2ABD-3617C92B21A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83">
                <a:extLst>
                  <a:ext uri="{FF2B5EF4-FFF2-40B4-BE49-F238E27FC236}">
                    <a16:creationId xmlns:a16="http://schemas.microsoft.com/office/drawing/2014/main" id="{A38B6BDE-B48D-76B2-3B59-4E6EAC8442B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84">
                <a:extLst>
                  <a:ext uri="{FF2B5EF4-FFF2-40B4-BE49-F238E27FC236}">
                    <a16:creationId xmlns:a16="http://schemas.microsoft.com/office/drawing/2014/main" id="{2A36B89A-C3B7-C7EE-42F9-1C67EE74D3B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85">
                <a:extLst>
                  <a:ext uri="{FF2B5EF4-FFF2-40B4-BE49-F238E27FC236}">
                    <a16:creationId xmlns:a16="http://schemas.microsoft.com/office/drawing/2014/main" id="{6878A744-13F6-A9C8-6D33-4D720D4930D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86">
                <a:extLst>
                  <a:ext uri="{FF2B5EF4-FFF2-40B4-BE49-F238E27FC236}">
                    <a16:creationId xmlns:a16="http://schemas.microsoft.com/office/drawing/2014/main" id="{90C53A9D-B26C-8468-4210-B1A1E5B7EB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87">
                <a:extLst>
                  <a:ext uri="{FF2B5EF4-FFF2-40B4-BE49-F238E27FC236}">
                    <a16:creationId xmlns:a16="http://schemas.microsoft.com/office/drawing/2014/main" id="{2E600E2E-DCF3-02A6-C4D8-AE1CB2D3457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88">
                <a:extLst>
                  <a:ext uri="{FF2B5EF4-FFF2-40B4-BE49-F238E27FC236}">
                    <a16:creationId xmlns:a16="http://schemas.microsoft.com/office/drawing/2014/main" id="{81FB15AF-A0E4-4731-6097-3F854D219A5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89">
                <a:extLst>
                  <a:ext uri="{FF2B5EF4-FFF2-40B4-BE49-F238E27FC236}">
                    <a16:creationId xmlns:a16="http://schemas.microsoft.com/office/drawing/2014/main" id="{B0F0D122-BE43-DA3E-FD30-E7CD2730583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90">
                <a:extLst>
                  <a:ext uri="{FF2B5EF4-FFF2-40B4-BE49-F238E27FC236}">
                    <a16:creationId xmlns:a16="http://schemas.microsoft.com/office/drawing/2014/main" id="{28BE70CD-E627-E578-CF8B-642A9753CAE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91">
                <a:extLst>
                  <a:ext uri="{FF2B5EF4-FFF2-40B4-BE49-F238E27FC236}">
                    <a16:creationId xmlns:a16="http://schemas.microsoft.com/office/drawing/2014/main" id="{28545E5C-A400-6543-8CEA-318F04BB593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92">
                <a:extLst>
                  <a:ext uri="{FF2B5EF4-FFF2-40B4-BE49-F238E27FC236}">
                    <a16:creationId xmlns:a16="http://schemas.microsoft.com/office/drawing/2014/main" id="{F5B56E3B-2EF5-4CD3-A2CD-3154BFE80B0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93">
                <a:extLst>
                  <a:ext uri="{FF2B5EF4-FFF2-40B4-BE49-F238E27FC236}">
                    <a16:creationId xmlns:a16="http://schemas.microsoft.com/office/drawing/2014/main" id="{C62EE235-A30E-E687-BC76-CF48A82EB1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94">
                <a:extLst>
                  <a:ext uri="{FF2B5EF4-FFF2-40B4-BE49-F238E27FC236}">
                    <a16:creationId xmlns:a16="http://schemas.microsoft.com/office/drawing/2014/main" id="{4635EA99-643F-02EB-0A41-222A3BF4C9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95">
                <a:extLst>
                  <a:ext uri="{FF2B5EF4-FFF2-40B4-BE49-F238E27FC236}">
                    <a16:creationId xmlns:a16="http://schemas.microsoft.com/office/drawing/2014/main" id="{AFE26FD3-8E90-F342-788D-CBD74A0B9C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96">
                <a:extLst>
                  <a:ext uri="{FF2B5EF4-FFF2-40B4-BE49-F238E27FC236}">
                    <a16:creationId xmlns:a16="http://schemas.microsoft.com/office/drawing/2014/main" id="{2BA3AB73-B632-7759-8000-B8857419E41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97">
                <a:extLst>
                  <a:ext uri="{FF2B5EF4-FFF2-40B4-BE49-F238E27FC236}">
                    <a16:creationId xmlns:a16="http://schemas.microsoft.com/office/drawing/2014/main" id="{F7A55850-7191-43EB-F75E-2B996EA7DDD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98">
                <a:extLst>
                  <a:ext uri="{FF2B5EF4-FFF2-40B4-BE49-F238E27FC236}">
                    <a16:creationId xmlns:a16="http://schemas.microsoft.com/office/drawing/2014/main" id="{1BEA1BC6-0BC7-4E81-AAFA-937484DD301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99">
                <a:extLst>
                  <a:ext uri="{FF2B5EF4-FFF2-40B4-BE49-F238E27FC236}">
                    <a16:creationId xmlns:a16="http://schemas.microsoft.com/office/drawing/2014/main" id="{0FCF54AB-EFB1-54C2-9EC1-5238D8E03EBF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00">
                <a:extLst>
                  <a:ext uri="{FF2B5EF4-FFF2-40B4-BE49-F238E27FC236}">
                    <a16:creationId xmlns:a16="http://schemas.microsoft.com/office/drawing/2014/main" id="{F4AB5006-4C6E-73AC-AD0F-0DC1ECF5537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01">
                <a:extLst>
                  <a:ext uri="{FF2B5EF4-FFF2-40B4-BE49-F238E27FC236}">
                    <a16:creationId xmlns:a16="http://schemas.microsoft.com/office/drawing/2014/main" id="{3F6D7509-4218-39BC-8106-0E49CFFE6F8B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02">
                <a:extLst>
                  <a:ext uri="{FF2B5EF4-FFF2-40B4-BE49-F238E27FC236}">
                    <a16:creationId xmlns:a16="http://schemas.microsoft.com/office/drawing/2014/main" id="{E3B3F706-5468-9463-4079-EC364E8E8B0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03">
                <a:extLst>
                  <a:ext uri="{FF2B5EF4-FFF2-40B4-BE49-F238E27FC236}">
                    <a16:creationId xmlns:a16="http://schemas.microsoft.com/office/drawing/2014/main" id="{BE4D8663-063D-92D0-A6C5-DDA1668FCE0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6E05105E-8DDA-D83B-34C1-C686B4DB091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3913DB55-AE52-1079-74A3-68AEB2145BE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106">
              <a:extLst>
                <a:ext uri="{FF2B5EF4-FFF2-40B4-BE49-F238E27FC236}">
                  <a16:creationId xmlns:a16="http://schemas.microsoft.com/office/drawing/2014/main" id="{B3A2CBD1-295E-0582-9822-7C48A239682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86" name="Freeform 107">
                <a:extLst>
                  <a:ext uri="{FF2B5EF4-FFF2-40B4-BE49-F238E27FC236}">
                    <a16:creationId xmlns:a16="http://schemas.microsoft.com/office/drawing/2014/main" id="{149EEF2D-FC51-1A11-3A0D-F64B34B6D28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08">
                <a:extLst>
                  <a:ext uri="{FF2B5EF4-FFF2-40B4-BE49-F238E27FC236}">
                    <a16:creationId xmlns:a16="http://schemas.microsoft.com/office/drawing/2014/main" id="{E45965A0-1D31-3CAB-199B-773575E17FE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09">
                <a:extLst>
                  <a:ext uri="{FF2B5EF4-FFF2-40B4-BE49-F238E27FC236}">
                    <a16:creationId xmlns:a16="http://schemas.microsoft.com/office/drawing/2014/main" id="{102461BB-EADF-AEEF-80C5-5B28146ADFE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10">
                <a:extLst>
                  <a:ext uri="{FF2B5EF4-FFF2-40B4-BE49-F238E27FC236}">
                    <a16:creationId xmlns:a16="http://schemas.microsoft.com/office/drawing/2014/main" id="{C1C7A7FF-87E6-013B-F835-5C15E3CFC5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11">
                <a:extLst>
                  <a:ext uri="{FF2B5EF4-FFF2-40B4-BE49-F238E27FC236}">
                    <a16:creationId xmlns:a16="http://schemas.microsoft.com/office/drawing/2014/main" id="{F5FC8A93-FA65-E5CD-3448-8B55CD2893F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12">
                <a:extLst>
                  <a:ext uri="{FF2B5EF4-FFF2-40B4-BE49-F238E27FC236}">
                    <a16:creationId xmlns:a16="http://schemas.microsoft.com/office/drawing/2014/main" id="{196132B8-B78D-C641-87D5-9FE3C9BF8D8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13">
                <a:extLst>
                  <a:ext uri="{FF2B5EF4-FFF2-40B4-BE49-F238E27FC236}">
                    <a16:creationId xmlns:a16="http://schemas.microsoft.com/office/drawing/2014/main" id="{73DC1E61-5E8F-486D-1E08-7D5B476843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14">
                <a:extLst>
                  <a:ext uri="{FF2B5EF4-FFF2-40B4-BE49-F238E27FC236}">
                    <a16:creationId xmlns:a16="http://schemas.microsoft.com/office/drawing/2014/main" id="{B888B297-ECC1-E20D-1540-365596717D4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15">
                <a:extLst>
                  <a:ext uri="{FF2B5EF4-FFF2-40B4-BE49-F238E27FC236}">
                    <a16:creationId xmlns:a16="http://schemas.microsoft.com/office/drawing/2014/main" id="{A154A3CC-E04B-4BAB-E022-F6BCE7B3541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16">
                <a:extLst>
                  <a:ext uri="{FF2B5EF4-FFF2-40B4-BE49-F238E27FC236}">
                    <a16:creationId xmlns:a16="http://schemas.microsoft.com/office/drawing/2014/main" id="{939C31BB-90B8-3F61-5084-F0D8E6F1E8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17">
                <a:extLst>
                  <a:ext uri="{FF2B5EF4-FFF2-40B4-BE49-F238E27FC236}">
                    <a16:creationId xmlns:a16="http://schemas.microsoft.com/office/drawing/2014/main" id="{81E85AA6-5BBB-84CA-F9EB-54DDE7397C5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118">
                <a:extLst>
                  <a:ext uri="{FF2B5EF4-FFF2-40B4-BE49-F238E27FC236}">
                    <a16:creationId xmlns:a16="http://schemas.microsoft.com/office/drawing/2014/main" id="{16F0630A-B0CC-1755-9648-C59D2F3D50C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119">
                <a:extLst>
                  <a:ext uri="{FF2B5EF4-FFF2-40B4-BE49-F238E27FC236}">
                    <a16:creationId xmlns:a16="http://schemas.microsoft.com/office/drawing/2014/main" id="{A5FCB4FF-C5F2-3CAA-19E6-99B42B2DF6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20">
                <a:extLst>
                  <a:ext uri="{FF2B5EF4-FFF2-40B4-BE49-F238E27FC236}">
                    <a16:creationId xmlns:a16="http://schemas.microsoft.com/office/drawing/2014/main" id="{DE0E27B0-2C76-0D3A-A8B1-AC0050FD1BE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21">
                <a:extLst>
                  <a:ext uri="{FF2B5EF4-FFF2-40B4-BE49-F238E27FC236}">
                    <a16:creationId xmlns:a16="http://schemas.microsoft.com/office/drawing/2014/main" id="{90664EE6-940A-E5CC-4679-DB294B98EF8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22">
                <a:extLst>
                  <a:ext uri="{FF2B5EF4-FFF2-40B4-BE49-F238E27FC236}">
                    <a16:creationId xmlns:a16="http://schemas.microsoft.com/office/drawing/2014/main" id="{A16DF120-8A19-CEFD-E15E-E0520748C9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23">
                <a:extLst>
                  <a:ext uri="{FF2B5EF4-FFF2-40B4-BE49-F238E27FC236}">
                    <a16:creationId xmlns:a16="http://schemas.microsoft.com/office/drawing/2014/main" id="{9CDD0ADB-32F4-D8AF-E574-68082C17D8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24">
                <a:extLst>
                  <a:ext uri="{FF2B5EF4-FFF2-40B4-BE49-F238E27FC236}">
                    <a16:creationId xmlns:a16="http://schemas.microsoft.com/office/drawing/2014/main" id="{5C50563F-51C9-8BA7-988B-92D75F2708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25">
                <a:extLst>
                  <a:ext uri="{FF2B5EF4-FFF2-40B4-BE49-F238E27FC236}">
                    <a16:creationId xmlns:a16="http://schemas.microsoft.com/office/drawing/2014/main" id="{3346C6B1-7999-976B-02A4-90877D3339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26">
                <a:extLst>
                  <a:ext uri="{FF2B5EF4-FFF2-40B4-BE49-F238E27FC236}">
                    <a16:creationId xmlns:a16="http://schemas.microsoft.com/office/drawing/2014/main" id="{DC74C84A-67C9-ABA4-4DC2-8EEB545C1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27">
                <a:extLst>
                  <a:ext uri="{FF2B5EF4-FFF2-40B4-BE49-F238E27FC236}">
                    <a16:creationId xmlns:a16="http://schemas.microsoft.com/office/drawing/2014/main" id="{96555C8B-1A8A-E55E-DCC7-B17FC19896A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28">
                <a:extLst>
                  <a:ext uri="{FF2B5EF4-FFF2-40B4-BE49-F238E27FC236}">
                    <a16:creationId xmlns:a16="http://schemas.microsoft.com/office/drawing/2014/main" id="{51C5E7C8-88E0-0B43-CAE4-942FDD47573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29">
                <a:extLst>
                  <a:ext uri="{FF2B5EF4-FFF2-40B4-BE49-F238E27FC236}">
                    <a16:creationId xmlns:a16="http://schemas.microsoft.com/office/drawing/2014/main" id="{6FDFB175-E624-DD8F-DE3D-29F2D94AAB2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30">
                <a:extLst>
                  <a:ext uri="{FF2B5EF4-FFF2-40B4-BE49-F238E27FC236}">
                    <a16:creationId xmlns:a16="http://schemas.microsoft.com/office/drawing/2014/main" id="{435FD6E6-B61A-CAF2-289C-448B3B4999C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31">
                <a:extLst>
                  <a:ext uri="{FF2B5EF4-FFF2-40B4-BE49-F238E27FC236}">
                    <a16:creationId xmlns:a16="http://schemas.microsoft.com/office/drawing/2014/main" id="{C6228F9F-237F-0E4E-7D04-C2CC9437A6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32">
                <a:extLst>
                  <a:ext uri="{FF2B5EF4-FFF2-40B4-BE49-F238E27FC236}">
                    <a16:creationId xmlns:a16="http://schemas.microsoft.com/office/drawing/2014/main" id="{F9E04B9D-BC4C-2379-D6D5-5E987D0327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33">
                <a:extLst>
                  <a:ext uri="{FF2B5EF4-FFF2-40B4-BE49-F238E27FC236}">
                    <a16:creationId xmlns:a16="http://schemas.microsoft.com/office/drawing/2014/main" id="{1EFE9418-C60D-6EF8-EC5D-7A984902A03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34">
                <a:extLst>
                  <a:ext uri="{FF2B5EF4-FFF2-40B4-BE49-F238E27FC236}">
                    <a16:creationId xmlns:a16="http://schemas.microsoft.com/office/drawing/2014/main" id="{C62C24FA-B6B2-4593-8454-C932E7813A2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255022A7-3D90-DBB8-850B-F66D66D272B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36">
                <a:extLst>
                  <a:ext uri="{FF2B5EF4-FFF2-40B4-BE49-F238E27FC236}">
                    <a16:creationId xmlns:a16="http://schemas.microsoft.com/office/drawing/2014/main" id="{6C4CC41C-87CF-395C-D9E2-730CD725023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37">
                <a:extLst>
                  <a:ext uri="{FF2B5EF4-FFF2-40B4-BE49-F238E27FC236}">
                    <a16:creationId xmlns:a16="http://schemas.microsoft.com/office/drawing/2014/main" id="{95AFDBB6-299F-1638-0908-762E798BBB0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38">
                <a:extLst>
                  <a:ext uri="{FF2B5EF4-FFF2-40B4-BE49-F238E27FC236}">
                    <a16:creationId xmlns:a16="http://schemas.microsoft.com/office/drawing/2014/main" id="{ABEC0E40-372A-8756-231D-F897F29A919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39">
                <a:extLst>
                  <a:ext uri="{FF2B5EF4-FFF2-40B4-BE49-F238E27FC236}">
                    <a16:creationId xmlns:a16="http://schemas.microsoft.com/office/drawing/2014/main" id="{AAC9AD1D-98A0-4B38-2F7E-BAF5306B80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140">
              <a:extLst>
                <a:ext uri="{FF2B5EF4-FFF2-40B4-BE49-F238E27FC236}">
                  <a16:creationId xmlns:a16="http://schemas.microsoft.com/office/drawing/2014/main" id="{8CFE867B-351C-A940-5945-A91B4B2704D3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" name="Freeform 141">
                <a:extLst>
                  <a:ext uri="{FF2B5EF4-FFF2-40B4-BE49-F238E27FC236}">
                    <a16:creationId xmlns:a16="http://schemas.microsoft.com/office/drawing/2014/main" id="{7C131892-FC36-D34C-18AA-5915A47456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42">
                <a:extLst>
                  <a:ext uri="{FF2B5EF4-FFF2-40B4-BE49-F238E27FC236}">
                    <a16:creationId xmlns:a16="http://schemas.microsoft.com/office/drawing/2014/main" id="{FDD13318-7043-FFE1-3061-52CC92BA47E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43">
                <a:extLst>
                  <a:ext uri="{FF2B5EF4-FFF2-40B4-BE49-F238E27FC236}">
                    <a16:creationId xmlns:a16="http://schemas.microsoft.com/office/drawing/2014/main" id="{7B2DE813-948C-BDE0-BFBF-764BE1C1099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44">
                <a:extLst>
                  <a:ext uri="{FF2B5EF4-FFF2-40B4-BE49-F238E27FC236}">
                    <a16:creationId xmlns:a16="http://schemas.microsoft.com/office/drawing/2014/main" id="{D72B0529-99CB-E253-D35C-DFD2F238AD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45">
                <a:extLst>
                  <a:ext uri="{FF2B5EF4-FFF2-40B4-BE49-F238E27FC236}">
                    <a16:creationId xmlns:a16="http://schemas.microsoft.com/office/drawing/2014/main" id="{AB422DA4-3ADC-7CBA-3900-ADCFE1E44B8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46">
                <a:extLst>
                  <a:ext uri="{FF2B5EF4-FFF2-40B4-BE49-F238E27FC236}">
                    <a16:creationId xmlns:a16="http://schemas.microsoft.com/office/drawing/2014/main" id="{DE4E2C1E-0B96-D358-0647-440C9E1F220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47">
                <a:extLst>
                  <a:ext uri="{FF2B5EF4-FFF2-40B4-BE49-F238E27FC236}">
                    <a16:creationId xmlns:a16="http://schemas.microsoft.com/office/drawing/2014/main" id="{A3DC1639-DE70-C82A-F4A7-4010D737DC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48">
                <a:extLst>
                  <a:ext uri="{FF2B5EF4-FFF2-40B4-BE49-F238E27FC236}">
                    <a16:creationId xmlns:a16="http://schemas.microsoft.com/office/drawing/2014/main" id="{6EBDE3D7-6F11-3D47-0949-A12F565D1A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49">
                <a:extLst>
                  <a:ext uri="{FF2B5EF4-FFF2-40B4-BE49-F238E27FC236}">
                    <a16:creationId xmlns:a16="http://schemas.microsoft.com/office/drawing/2014/main" id="{0554FD11-AEE1-0796-BAA0-09C0F0984D0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50">
                <a:extLst>
                  <a:ext uri="{FF2B5EF4-FFF2-40B4-BE49-F238E27FC236}">
                    <a16:creationId xmlns:a16="http://schemas.microsoft.com/office/drawing/2014/main" id="{3BE93121-A719-2F9A-BDCF-9B17FC3963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51">
                <a:extLst>
                  <a:ext uri="{FF2B5EF4-FFF2-40B4-BE49-F238E27FC236}">
                    <a16:creationId xmlns:a16="http://schemas.microsoft.com/office/drawing/2014/main" id="{137661B1-16C8-C6BA-A316-EA4374005A1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52">
                <a:extLst>
                  <a:ext uri="{FF2B5EF4-FFF2-40B4-BE49-F238E27FC236}">
                    <a16:creationId xmlns:a16="http://schemas.microsoft.com/office/drawing/2014/main" id="{75C2EE25-5516-033D-404B-67EE2F9B6AD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53">
                <a:extLst>
                  <a:ext uri="{FF2B5EF4-FFF2-40B4-BE49-F238E27FC236}">
                    <a16:creationId xmlns:a16="http://schemas.microsoft.com/office/drawing/2014/main" id="{CDEA2658-6718-8FF1-ADA8-4E95014CE30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54">
                <a:extLst>
                  <a:ext uri="{FF2B5EF4-FFF2-40B4-BE49-F238E27FC236}">
                    <a16:creationId xmlns:a16="http://schemas.microsoft.com/office/drawing/2014/main" id="{4192035A-4764-7A9F-11E5-1629969FA51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55">
                <a:extLst>
                  <a:ext uri="{FF2B5EF4-FFF2-40B4-BE49-F238E27FC236}">
                    <a16:creationId xmlns:a16="http://schemas.microsoft.com/office/drawing/2014/main" id="{C7A361F8-E394-57E5-48E0-485C671CFA7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56">
                <a:extLst>
                  <a:ext uri="{FF2B5EF4-FFF2-40B4-BE49-F238E27FC236}">
                    <a16:creationId xmlns:a16="http://schemas.microsoft.com/office/drawing/2014/main" id="{68C2C491-2265-4780-FB25-534E08D81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57">
                <a:extLst>
                  <a:ext uri="{FF2B5EF4-FFF2-40B4-BE49-F238E27FC236}">
                    <a16:creationId xmlns:a16="http://schemas.microsoft.com/office/drawing/2014/main" id="{1FB330A7-FCA7-733F-9746-25D514C4B9A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58">
                <a:extLst>
                  <a:ext uri="{FF2B5EF4-FFF2-40B4-BE49-F238E27FC236}">
                    <a16:creationId xmlns:a16="http://schemas.microsoft.com/office/drawing/2014/main" id="{9714FAD7-9669-232C-E876-8FD2A3BC58D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59">
                <a:extLst>
                  <a:ext uri="{FF2B5EF4-FFF2-40B4-BE49-F238E27FC236}">
                    <a16:creationId xmlns:a16="http://schemas.microsoft.com/office/drawing/2014/main" id="{A571395F-F20D-6B41-23E8-6E698CF9A87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60">
                <a:extLst>
                  <a:ext uri="{FF2B5EF4-FFF2-40B4-BE49-F238E27FC236}">
                    <a16:creationId xmlns:a16="http://schemas.microsoft.com/office/drawing/2014/main" id="{FEBC197D-0EDD-76FB-EFF2-D1256FC8FE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1">
                <a:extLst>
                  <a:ext uri="{FF2B5EF4-FFF2-40B4-BE49-F238E27FC236}">
                    <a16:creationId xmlns:a16="http://schemas.microsoft.com/office/drawing/2014/main" id="{B2257EA9-4F6C-2178-4A4B-E4DD49AB2EC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62">
                <a:extLst>
                  <a:ext uri="{FF2B5EF4-FFF2-40B4-BE49-F238E27FC236}">
                    <a16:creationId xmlns:a16="http://schemas.microsoft.com/office/drawing/2014/main" id="{99DE7F0A-CF70-E752-AF43-A6F53164352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63">
                <a:extLst>
                  <a:ext uri="{FF2B5EF4-FFF2-40B4-BE49-F238E27FC236}">
                    <a16:creationId xmlns:a16="http://schemas.microsoft.com/office/drawing/2014/main" id="{B9CCC299-460E-6417-276E-7311A72FDA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64">
                <a:extLst>
                  <a:ext uri="{FF2B5EF4-FFF2-40B4-BE49-F238E27FC236}">
                    <a16:creationId xmlns:a16="http://schemas.microsoft.com/office/drawing/2014/main" id="{B18CF5C1-919C-0434-F124-38909786FC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65">
                <a:extLst>
                  <a:ext uri="{FF2B5EF4-FFF2-40B4-BE49-F238E27FC236}">
                    <a16:creationId xmlns:a16="http://schemas.microsoft.com/office/drawing/2014/main" id="{7E36E7AA-D3D3-4CAF-E011-EC6F44E76BD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66">
                <a:extLst>
                  <a:ext uri="{FF2B5EF4-FFF2-40B4-BE49-F238E27FC236}">
                    <a16:creationId xmlns:a16="http://schemas.microsoft.com/office/drawing/2014/main" id="{607ECC2E-82AC-A891-6092-06EF312D425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67">
                <a:extLst>
                  <a:ext uri="{FF2B5EF4-FFF2-40B4-BE49-F238E27FC236}">
                    <a16:creationId xmlns:a16="http://schemas.microsoft.com/office/drawing/2014/main" id="{615B4D97-94B1-2B61-A0BB-82DC2C8A5A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68">
                <a:extLst>
                  <a:ext uri="{FF2B5EF4-FFF2-40B4-BE49-F238E27FC236}">
                    <a16:creationId xmlns:a16="http://schemas.microsoft.com/office/drawing/2014/main" id="{D4102151-9FB3-84DA-B8BE-B6EAAB5A909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69">
                <a:extLst>
                  <a:ext uri="{FF2B5EF4-FFF2-40B4-BE49-F238E27FC236}">
                    <a16:creationId xmlns:a16="http://schemas.microsoft.com/office/drawing/2014/main" id="{F806D37C-170C-665D-B647-6687E71650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70">
                <a:extLst>
                  <a:ext uri="{FF2B5EF4-FFF2-40B4-BE49-F238E27FC236}">
                    <a16:creationId xmlns:a16="http://schemas.microsoft.com/office/drawing/2014/main" id="{DF17162B-3C45-E34E-6457-8EC71B7AD9F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71">
                <a:extLst>
                  <a:ext uri="{FF2B5EF4-FFF2-40B4-BE49-F238E27FC236}">
                    <a16:creationId xmlns:a16="http://schemas.microsoft.com/office/drawing/2014/main" id="{0619CAB6-16F3-CAFF-1D2E-CF689EA1136E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72">
                <a:extLst>
                  <a:ext uri="{FF2B5EF4-FFF2-40B4-BE49-F238E27FC236}">
                    <a16:creationId xmlns:a16="http://schemas.microsoft.com/office/drawing/2014/main" id="{FD210678-C096-C09D-4628-67BE071EA4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73">
                <a:extLst>
                  <a:ext uri="{FF2B5EF4-FFF2-40B4-BE49-F238E27FC236}">
                    <a16:creationId xmlns:a16="http://schemas.microsoft.com/office/drawing/2014/main" id="{FD862DEF-2EBC-9212-60EF-B4E458974E8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85" name="Picture 2">
            <a:extLst>
              <a:ext uri="{FF2B5EF4-FFF2-40B4-BE49-F238E27FC236}">
                <a16:creationId xmlns:a16="http://schemas.microsoft.com/office/drawing/2014/main" id="{DEA86C5E-7A04-7B6B-8DEA-393F6E54A01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340" y="0"/>
            <a:ext cx="1167552" cy="21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12" grpId="0"/>
      <p:bldP spid="12" grpId="1"/>
      <p:bldP spid="13" grpId="0"/>
      <p:bldP spid="13" grpId="1"/>
      <p:bldP spid="15" grpId="0"/>
      <p:bldP spid="15" grpId="1"/>
      <p:bldP spid="17" grpId="0"/>
      <p:bldP spid="17" grpId="1"/>
      <p:bldP spid="18" grpId="0"/>
      <p:bldP spid="18" grpId="1"/>
      <p:bldP spid="20" grpId="0"/>
      <p:bldP spid="20" grpId="1"/>
      <p:bldP spid="23" grpId="0"/>
      <p:bldP spid="23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8" grpId="0"/>
      <p:bldP spid="38" grpId="1"/>
      <p:bldP spid="40" grpId="0"/>
      <p:bldP spid="40" grpId="1"/>
      <p:bldP spid="42" grpId="0"/>
      <p:bldP spid="42" grpId="1"/>
      <p:bldP spid="43" grpId="0"/>
      <p:bldP spid="4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790" y="5135245"/>
            <a:ext cx="2662555" cy="153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85731" y="765900"/>
            <a:ext cx="7539355" cy="6802120"/>
          </a:xfrm>
          <a:prstGeom prst="rect">
            <a:avLst/>
          </a:prstGeom>
        </p:spPr>
      </p:pic>
      <p:grpSp>
        <p:nvGrpSpPr>
          <p:cNvPr id="12" name="Group 34"/>
          <p:cNvGrpSpPr/>
          <p:nvPr/>
        </p:nvGrpSpPr>
        <p:grpSpPr bwMode="auto">
          <a:xfrm>
            <a:off x="-155575" y="6157956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722" y="141938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/>
          <p:nvPr/>
        </p:nvSpPr>
        <p:spPr>
          <a:xfrm>
            <a:off x="5208145" y="142026"/>
            <a:ext cx="19736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Tiết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3853382" y="957059"/>
            <a:ext cx="6184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ÔN TẬP KIỂM TRA HỌC KÌ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9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4" name="A RAM SAM SAM">
            <a:hlinkClick r:id="" action="ppaction://media"/>
            <a:extLst>
              <a:ext uri="{FF2B5EF4-FFF2-40B4-BE49-F238E27FC236}">
                <a16:creationId xmlns:a16="http://schemas.microsoft.com/office/drawing/2014/main" id="{D7923868-762C-CFE2-49BE-E3767EDE49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2790" y="5135245"/>
            <a:ext cx="2662555" cy="15309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85731" y="765900"/>
            <a:ext cx="7539355" cy="6802120"/>
          </a:xfrm>
          <a:prstGeom prst="rect">
            <a:avLst/>
          </a:prstGeom>
        </p:spPr>
      </p:pic>
      <p:grpSp>
        <p:nvGrpSpPr>
          <p:cNvPr id="12" name="Group 34"/>
          <p:cNvGrpSpPr/>
          <p:nvPr/>
        </p:nvGrpSpPr>
        <p:grpSpPr bwMode="auto">
          <a:xfrm>
            <a:off x="-155575" y="6157956"/>
            <a:ext cx="12489180" cy="723539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722" y="141938"/>
            <a:ext cx="1320673" cy="124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/>
          <p:nvPr/>
        </p:nvSpPr>
        <p:spPr>
          <a:xfrm>
            <a:off x="5208145" y="142026"/>
            <a:ext cx="19736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b="1" dirty="0">
                <a:solidFill>
                  <a:srgbClr val="FF0000"/>
                </a:solidFill>
              </a:rPr>
              <a:t>Tiết </a:t>
            </a:r>
            <a:r>
              <a:rPr lang="vi-VN" sz="4400" b="1" dirty="0">
                <a:solidFill>
                  <a:srgbClr val="FF0000"/>
                </a:solidFill>
              </a:rPr>
              <a:t>18</a:t>
            </a:r>
            <a:endParaRPr lang="de-DE" sz="4400" b="1" dirty="0">
              <a:solidFill>
                <a:srgbClr val="FF0000"/>
              </a:solidFill>
            </a:endParaRPr>
          </a:p>
          <a:p>
            <a:r>
              <a:rPr lang="de-DE" sz="4400" b="1" dirty="0">
                <a:solidFill>
                  <a:srgbClr val="002060"/>
                </a:solidFill>
              </a:rPr>
              <a:t> 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9" name="Rectangle 1"/>
          <p:cNvSpPr/>
          <p:nvPr/>
        </p:nvSpPr>
        <p:spPr>
          <a:xfrm>
            <a:off x="3853382" y="957059"/>
            <a:ext cx="618490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2060"/>
                </a:solidFill>
              </a:rPr>
              <a:t>ÔN TẬP KIỂM TRA HỌC KÌ 1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247" y="-81643"/>
            <a:ext cx="12165753" cy="6700097"/>
          </a:xfrm>
          <a:prstGeom prst="rect">
            <a:avLst/>
          </a:prstGeom>
        </p:spPr>
      </p:pic>
      <p:sp>
        <p:nvSpPr>
          <p:cNvPr id="3" name="Rectangle 3"/>
          <p:cNvSpPr/>
          <p:nvPr/>
        </p:nvSpPr>
        <p:spPr>
          <a:xfrm>
            <a:off x="2106176" y="2498964"/>
            <a:ext cx="8215993" cy="76944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ÔN TẬP CÁC BÀI ĐỌC 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2" y="28415"/>
            <a:ext cx="1686564" cy="1690628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16" y="3393119"/>
            <a:ext cx="1406569" cy="32435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32717" y="882473"/>
            <a:ext cx="5626220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GAM ĐÔ TRƯỞNG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98779" y="4079861"/>
            <a:ext cx="9697076" cy="667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Rê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 Mi 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Pha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      Son    La      Si    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itchFamily="18" charset="0"/>
                <a:ea typeface="inpin heiti" charset="-122"/>
                <a:cs typeface="Times" pitchFamily="18" charset="0"/>
              </a:rPr>
              <a:t>Đố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" pitchFamily="18" charset="0"/>
              <a:ea typeface="inpin heiti" charset="-122"/>
              <a:cs typeface="Times" pitchFamily="18" charset="0"/>
            </a:endParaRPr>
          </a:p>
        </p:txBody>
      </p:sp>
      <p:grpSp>
        <p:nvGrpSpPr>
          <p:cNvPr id="33" name="Group 108"/>
          <p:cNvGrpSpPr/>
          <p:nvPr/>
        </p:nvGrpSpPr>
        <p:grpSpPr bwMode="auto">
          <a:xfrm>
            <a:off x="1345993" y="3034804"/>
            <a:ext cx="9500014" cy="632883"/>
            <a:chOff x="204" y="935"/>
            <a:chExt cx="5352" cy="400"/>
          </a:xfrm>
        </p:grpSpPr>
        <p:sp>
          <p:nvSpPr>
            <p:cNvPr id="34" name="Line 109"/>
            <p:cNvSpPr>
              <a:spLocks noChangeShapeType="1"/>
            </p:cNvSpPr>
            <p:nvPr/>
          </p:nvSpPr>
          <p:spPr bwMode="auto">
            <a:xfrm>
              <a:off x="204" y="9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Line 110"/>
            <p:cNvSpPr>
              <a:spLocks noChangeShapeType="1"/>
            </p:cNvSpPr>
            <p:nvPr/>
          </p:nvSpPr>
          <p:spPr bwMode="auto">
            <a:xfrm>
              <a:off x="204" y="10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Line 111"/>
            <p:cNvSpPr>
              <a:spLocks noChangeShapeType="1"/>
            </p:cNvSpPr>
            <p:nvPr/>
          </p:nvSpPr>
          <p:spPr bwMode="auto">
            <a:xfrm>
              <a:off x="204" y="11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112"/>
            <p:cNvSpPr>
              <a:spLocks noChangeShapeType="1"/>
            </p:cNvSpPr>
            <p:nvPr/>
          </p:nvSpPr>
          <p:spPr bwMode="auto">
            <a:xfrm>
              <a:off x="204" y="12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113"/>
            <p:cNvSpPr>
              <a:spLocks noChangeShapeType="1"/>
            </p:cNvSpPr>
            <p:nvPr/>
          </p:nvSpPr>
          <p:spPr bwMode="auto">
            <a:xfrm>
              <a:off x="204" y="1335"/>
              <a:ext cx="5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114" descr="khoa-So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5993" y="2804087"/>
            <a:ext cx="431800" cy="1047751"/>
          </a:xfrm>
          <a:prstGeom prst="rect">
            <a:avLst/>
          </a:prstGeom>
          <a:noFill/>
        </p:spPr>
      </p:pic>
      <p:pic>
        <p:nvPicPr>
          <p:cNvPr id="40" name="Picture 115" descr="tempo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6327" y="3064437"/>
            <a:ext cx="245533" cy="571500"/>
          </a:xfrm>
          <a:prstGeom prst="rect">
            <a:avLst/>
          </a:prstGeom>
          <a:noFill/>
        </p:spPr>
      </p:pic>
      <p:sp>
        <p:nvSpPr>
          <p:cNvPr id="41" name="Line 154"/>
          <p:cNvSpPr>
            <a:spLocks noChangeShapeType="1"/>
          </p:cNvSpPr>
          <p:nvPr/>
        </p:nvSpPr>
        <p:spPr bwMode="auto">
          <a:xfrm>
            <a:off x="2483272" y="3851837"/>
            <a:ext cx="64369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07417" y="3765913"/>
            <a:ext cx="395408" cy="171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743748" y="3661471"/>
            <a:ext cx="395408" cy="171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77372" y="3575509"/>
            <a:ext cx="395408" cy="1718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10996" y="3486487"/>
            <a:ext cx="395408" cy="1718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99079" y="3350973"/>
            <a:ext cx="395408" cy="171844"/>
          </a:xfrm>
          <a:prstGeom prst="rect">
            <a:avLst/>
          </a:prstGeom>
        </p:spPr>
      </p:pic>
      <p:grpSp>
        <p:nvGrpSpPr>
          <p:cNvPr id="8" name="Group 34"/>
          <p:cNvGrpSpPr/>
          <p:nvPr/>
        </p:nvGrpSpPr>
        <p:grpSpPr bwMode="auto">
          <a:xfrm>
            <a:off x="-162560" y="6028506"/>
            <a:ext cx="12512604" cy="829488"/>
            <a:chOff x="0" y="4105"/>
            <a:chExt cx="5511" cy="215"/>
          </a:xfrm>
        </p:grpSpPr>
        <p:sp>
          <p:nvSpPr>
            <p:cNvPr id="17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9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64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98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1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2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6">
            <a:extLst>
              <a:ext uri="{FF2B5EF4-FFF2-40B4-BE49-F238E27FC236}">
                <a16:creationId xmlns:a16="http://schemas.microsoft.com/office/drawing/2014/main" id="{6E6739D9-C003-FFF9-FCB1-22EBF6BF8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309473" y="3251220"/>
            <a:ext cx="395408" cy="171844"/>
          </a:xfrm>
          <a:prstGeom prst="rect">
            <a:avLst/>
          </a:prstGeom>
        </p:spPr>
      </p:pic>
      <p:pic>
        <p:nvPicPr>
          <p:cNvPr id="4" name="Picture 26">
            <a:extLst>
              <a:ext uri="{FF2B5EF4-FFF2-40B4-BE49-F238E27FC236}">
                <a16:creationId xmlns:a16="http://schemas.microsoft.com/office/drawing/2014/main" id="{6ED35876-7E67-5DB9-B110-A12829159C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47549" y="3420882"/>
            <a:ext cx="395408" cy="171844"/>
          </a:xfrm>
          <a:prstGeom prst="rect">
            <a:avLst/>
          </a:prstGeom>
        </p:spPr>
      </p:pic>
      <p:pic>
        <p:nvPicPr>
          <p:cNvPr id="7" name="Picture 26">
            <a:extLst>
              <a:ext uri="{FF2B5EF4-FFF2-40B4-BE49-F238E27FC236}">
                <a16:creationId xmlns:a16="http://schemas.microsoft.com/office/drawing/2014/main" id="{162F0BA6-B728-1484-64BB-51A353B0B0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311212" y="3186214"/>
            <a:ext cx="395408" cy="171844"/>
          </a:xfrm>
          <a:prstGeom prst="rect">
            <a:avLst/>
          </a:prstGeom>
        </p:spPr>
      </p:pic>
      <p:pic>
        <p:nvPicPr>
          <p:cNvPr id="9" name="gam">
            <a:hlinkClick r:id="" action="ppaction://media"/>
            <a:extLst>
              <a:ext uri="{FF2B5EF4-FFF2-40B4-BE49-F238E27FC236}">
                <a16:creationId xmlns:a16="http://schemas.microsoft.com/office/drawing/2014/main" id="{D04FE8E3-DBB6-D63F-D4E3-21EA9BA9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654" y="629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997984" y="328022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vi-VN" altLang="en-US" sz="28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toàn bài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73E326D-1653-96D6-91EA-3542230E4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54" y="3213203"/>
            <a:ext cx="3271234" cy="2295215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8B630EFF-DA5B-0B0B-BFCA-E134700F1368}"/>
              </a:ext>
            </a:extLst>
          </p:cNvPr>
          <p:cNvSpPr/>
          <p:nvPr/>
        </p:nvSpPr>
        <p:spPr>
          <a:xfrm>
            <a:off x="2652133" y="2329393"/>
            <a:ext cx="7133876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noProof="0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997984" y="328022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E11E56C5-152C-0923-CBA1-E925872E7E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978" y="2923895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6D8CFDDE-6D5A-8C36-67ED-D374DEA4EF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4148" y="29553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00D84D33-9AEB-5447-E619-BF948B54514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058" y="291034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" name="Content Placeholder 3" descr="mặt phách">
            <a:extLst>
              <a:ext uri="{FF2B5EF4-FFF2-40B4-BE49-F238E27FC236}">
                <a16:creationId xmlns:a16="http://schemas.microsoft.com/office/drawing/2014/main" id="{DE095577-A367-6451-A88D-1A27E7888B3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0982" y="292342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Content Placeholder 3" descr="mặt phách">
            <a:extLst>
              <a:ext uri="{FF2B5EF4-FFF2-40B4-BE49-F238E27FC236}">
                <a16:creationId xmlns:a16="http://schemas.microsoft.com/office/drawing/2014/main" id="{BC4AB7EB-A6FE-C1A7-2BEC-F947DFD4B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461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" name="Content Placeholder 3" descr="mặt phách">
            <a:extLst>
              <a:ext uri="{FF2B5EF4-FFF2-40B4-BE49-F238E27FC236}">
                <a16:creationId xmlns:a16="http://schemas.microsoft.com/office/drawing/2014/main" id="{85F60B4B-02DC-3828-503D-AA722EB065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8217" y="295720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Content Placeholder 3" descr="mặt phách">
            <a:extLst>
              <a:ext uri="{FF2B5EF4-FFF2-40B4-BE49-F238E27FC236}">
                <a16:creationId xmlns:a16="http://schemas.microsoft.com/office/drawing/2014/main" id="{F452752E-182E-E846-A43D-98AACD94924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298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" name="Content Placeholder 3" descr="mặt phách">
            <a:extLst>
              <a:ext uri="{FF2B5EF4-FFF2-40B4-BE49-F238E27FC236}">
                <a16:creationId xmlns:a16="http://schemas.microsoft.com/office/drawing/2014/main" id="{D4E91355-E29B-6E24-89B2-591145705A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9630" y="293460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Content Placeholder 3" descr="mặt phách">
            <a:extLst>
              <a:ext uri="{FF2B5EF4-FFF2-40B4-BE49-F238E27FC236}">
                <a16:creationId xmlns:a16="http://schemas.microsoft.com/office/drawing/2014/main" id="{9902615F-359F-038A-7F96-2D8004EFCC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501" y="446112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Content Placeholder 3" descr="mặt phách">
            <a:extLst>
              <a:ext uri="{FF2B5EF4-FFF2-40B4-BE49-F238E27FC236}">
                <a16:creationId xmlns:a16="http://schemas.microsoft.com/office/drawing/2014/main" id="{842D0419-74B3-5A3C-144D-8C14A16F67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562" y="44947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" name="Content Placeholder 3" descr="mặt phách">
            <a:extLst>
              <a:ext uri="{FF2B5EF4-FFF2-40B4-BE49-F238E27FC236}">
                <a16:creationId xmlns:a16="http://schemas.microsoft.com/office/drawing/2014/main" id="{114DFE3C-70E9-564C-0C94-C122D4D2A1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1574" y="4447952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" name="Content Placeholder 3" descr="mặt phách">
            <a:extLst>
              <a:ext uri="{FF2B5EF4-FFF2-40B4-BE49-F238E27FC236}">
                <a16:creationId xmlns:a16="http://schemas.microsoft.com/office/drawing/2014/main" id="{1362BEEC-3F56-197F-12E7-C13AAC8EBBB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0463" y="4518314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Content Placeholder 3" descr="mặt phách">
            <a:extLst>
              <a:ext uri="{FF2B5EF4-FFF2-40B4-BE49-F238E27FC236}">
                <a16:creationId xmlns:a16="http://schemas.microsoft.com/office/drawing/2014/main" id="{CC7EAD7C-392C-859E-E3D4-4D3B41DA28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1890" y="449615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Content Placeholder 3" descr="mặt phách">
            <a:extLst>
              <a:ext uri="{FF2B5EF4-FFF2-40B4-BE49-F238E27FC236}">
                <a16:creationId xmlns:a16="http://schemas.microsoft.com/office/drawing/2014/main" id="{7289402C-B546-6C24-9BA6-88446BD0DE7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604" y="454628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Content Placeholder 3" descr="mặt phách">
            <a:extLst>
              <a:ext uri="{FF2B5EF4-FFF2-40B4-BE49-F238E27FC236}">
                <a16:creationId xmlns:a16="http://schemas.microsoft.com/office/drawing/2014/main" id="{E3C0D6D6-F04A-1258-720C-8D6610522F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9318" y="459641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Content Placeholder 3" descr="mặt phách">
            <a:extLst>
              <a:ext uri="{FF2B5EF4-FFF2-40B4-BE49-F238E27FC236}">
                <a16:creationId xmlns:a16="http://schemas.microsoft.com/office/drawing/2014/main" id="{C6E506F5-05FA-36F1-1484-057F00356C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9932" y="4612465"/>
            <a:ext cx="665307" cy="50976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00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271</Words>
  <Application>Microsoft Office PowerPoint</Application>
  <PresentationFormat>Màn hình rộng</PresentationFormat>
  <Paragraphs>67</Paragraphs>
  <Slides>22</Slides>
  <Notes>1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22</vt:i4>
      </vt:variant>
    </vt:vector>
  </HeadingPairs>
  <TitlesOfParts>
    <vt:vector size="31" baseType="lpstr">
      <vt:lpstr>Algerian</vt:lpstr>
      <vt:lpstr>Arial</vt:lpstr>
      <vt:lpstr>Calibri</vt:lpstr>
      <vt:lpstr>Times</vt:lpstr>
      <vt:lpstr>Times New Roman</vt:lpstr>
      <vt:lpstr>1_Default Design</vt:lpstr>
      <vt:lpstr>2_Default Design</vt:lpstr>
      <vt:lpstr>Office Theme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116</cp:revision>
  <dcterms:created xsi:type="dcterms:W3CDTF">2020-08-11T21:22:00Z</dcterms:created>
  <dcterms:modified xsi:type="dcterms:W3CDTF">2023-07-07T14:16:26Z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1033-11.2.0.11042</vt:lpwstr>
  </property>
</Properties>
</file>