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85" d="100"/>
          <a:sy n="85" d="100"/>
        </p:scale>
        <p:origin x="60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7A92C2-CBF3-9F75-CBEA-88D9D33D3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id="{6F8D9392-0144-58A0-6F14-40983654076C}"/>
              </a:ext>
            </a:extLst>
          </p:cNvPr>
          <p:cNvSpPr txBox="1"/>
          <p:nvPr/>
        </p:nvSpPr>
        <p:spPr>
          <a:xfrm>
            <a:off x="3061279" y="149087"/>
            <a:ext cx="7561897"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3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29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10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2024</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355</Words>
  <Application>Microsoft Office PowerPoint</Application>
  <PresentationFormat>Widescreen</PresentationFormat>
  <Paragraphs>31</Paragraphs>
  <Slides>20</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微软雅黑</vt:lpstr>
      <vt:lpstr>SimSun</vt:lpstr>
      <vt:lpstr>Arial</vt:lpstr>
      <vt:lpstr>Calibri</vt:lpstr>
      <vt:lpstr>Cambria</vt:lpstr>
      <vt:lpstr>等线</vt:lpstr>
      <vt:lpstr>Times New Roman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W10.TQC</cp:lastModifiedBy>
  <cp:revision>23</cp:revision>
  <dcterms:created xsi:type="dcterms:W3CDTF">2023-08-07T23:31:29Z</dcterms:created>
  <dcterms:modified xsi:type="dcterms:W3CDTF">2024-10-30T00:53:45Z</dcterms:modified>
</cp:coreProperties>
</file>