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19"/>
  </p:notesMasterIdLst>
  <p:sldIdLst>
    <p:sldId id="8579" r:id="rId5"/>
    <p:sldId id="281" r:id="rId6"/>
    <p:sldId id="280" r:id="rId7"/>
    <p:sldId id="8582" r:id="rId8"/>
    <p:sldId id="309" r:id="rId9"/>
    <p:sldId id="332" r:id="rId10"/>
    <p:sldId id="8585" r:id="rId11"/>
    <p:sldId id="8587" r:id="rId12"/>
    <p:sldId id="264" r:id="rId13"/>
    <p:sldId id="318" r:id="rId14"/>
    <p:sldId id="278" r:id="rId15"/>
    <p:sldId id="8592" r:id="rId16"/>
    <p:sldId id="8593" r:id="rId17"/>
    <p:sldId id="85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12</a:t>
            </a:fld>
            <a:endParaRPr lang="en-US"/>
          </a:p>
        </p:txBody>
      </p:sp>
    </p:spTree>
    <p:extLst>
      <p:ext uri="{BB962C8B-B14F-4D97-AF65-F5344CB8AC3E}">
        <p14:creationId xmlns:p14="http://schemas.microsoft.com/office/powerpoint/2010/main" val="151034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13</a:t>
            </a:fld>
            <a:endParaRPr lang="en-US"/>
          </a:p>
        </p:txBody>
      </p:sp>
    </p:spTree>
    <p:extLst>
      <p:ext uri="{BB962C8B-B14F-4D97-AF65-F5344CB8AC3E}">
        <p14:creationId xmlns:p14="http://schemas.microsoft.com/office/powerpoint/2010/main" val="394656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402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05389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88CC162-77C0-EB1B-ACCA-B8738B4024CF}"/>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2287249" y="238125"/>
            <a:ext cx="1762125" cy="1762125"/>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50" r:id="rId8"/>
    <p:sldLayoutId id="214748375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84.svg"/><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53.png"/><Relationship Id="rId10" Type="http://schemas.openxmlformats.org/officeDocument/2006/relationships/image" Target="../media/image18.png"/><Relationship Id="rId4" Type="http://schemas.openxmlformats.org/officeDocument/2006/relationships/image" Target="../media/image22.jpeg"/><Relationship Id="rId9" Type="http://schemas.openxmlformats.org/officeDocument/2006/relationships/image" Target="../media/image1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8.png"/><Relationship Id="rId3" Type="http://schemas.openxmlformats.org/officeDocument/2006/relationships/tags" Target="../tags/tag14.xml"/><Relationship Id="rId7" Type="http://schemas.openxmlformats.org/officeDocument/2006/relationships/image" Target="../media/image10.png"/><Relationship Id="rId12" Type="http://schemas.openxmlformats.org/officeDocument/2006/relationships/image" Target="../media/image5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8.png"/><Relationship Id="rId10" Type="http://schemas.openxmlformats.org/officeDocument/2006/relationships/image" Target="../media/image55.png"/><Relationship Id="rId4" Type="http://schemas.openxmlformats.org/officeDocument/2006/relationships/slideLayout" Target="../slideLayouts/slideLayout40.xml"/><Relationship Id="rId9" Type="http://schemas.openxmlformats.org/officeDocument/2006/relationships/image" Target="../media/image54.pn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9.xml"/><Relationship Id="rId11" Type="http://schemas.openxmlformats.org/officeDocument/2006/relationships/image" Target="../media/image9.png"/><Relationship Id="rId5" Type="http://schemas.openxmlformats.org/officeDocument/2006/relationships/tags" Target="../tags/tag5.xml"/><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8.xml"/><Relationship Id="rId7" Type="http://schemas.openxmlformats.org/officeDocument/2006/relationships/image" Target="../media/image1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slideLayout" Target="../slideLayouts/slideLayout40.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8.png"/><Relationship Id="rId10" Type="http://schemas.openxmlformats.org/officeDocument/2006/relationships/image" Target="../media/image35.png"/><Relationship Id="rId4" Type="http://schemas.openxmlformats.org/officeDocument/2006/relationships/slideLayout" Target="../slideLayouts/slideLayout40.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a:t>
            </a:r>
            <a:r>
              <a:rPr lang="en-US" altLang="zh-CN" sz="3600" b="1" dirty="0" smtClean="0">
                <a:ln w="12700">
                  <a:noFill/>
                </a:ln>
                <a:solidFill>
                  <a:schemeClr val="bg1"/>
                </a:solidFill>
                <a:latin typeface="+mj-lt"/>
                <a:ea typeface="微软雅黑" panose="020B0503020204020204" pitchFamily="34" charset="-122"/>
              </a:rPr>
              <a:t>3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a:t>
            </a:r>
            <a:r>
              <a:rPr lang="en-US" altLang="zh-CN" sz="3600" b="1" dirty="0" smtClean="0">
                <a:ln w="12700">
                  <a:noFill/>
                </a:ln>
                <a:solidFill>
                  <a:schemeClr val="bg1"/>
                </a:solidFill>
                <a:latin typeface="+mj-lt"/>
                <a:ea typeface="微软雅黑" panose="020B0503020204020204" pitchFamily="34" charset="-122"/>
              </a:rPr>
              <a:t>22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a:t>
            </a:r>
            <a:r>
              <a:rPr lang="en-US" altLang="zh-CN" sz="3600" b="1" dirty="0" smtClean="0">
                <a:ln w="12700">
                  <a:noFill/>
                </a:ln>
                <a:solidFill>
                  <a:schemeClr val="bg1"/>
                </a:solidFill>
                <a:latin typeface="+mj-lt"/>
                <a:ea typeface="微软雅黑" panose="020B0503020204020204" pitchFamily="34" charset="-122"/>
              </a:rPr>
              <a:t>10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r>
              <a:rPr lang="en-US" altLang="zh-CN" sz="3600" b="1" dirty="0" smtClean="0">
                <a:ln w="12700">
                  <a:noFill/>
                </a:ln>
                <a:solidFill>
                  <a:schemeClr val="bg1"/>
                </a:solidFill>
                <a:latin typeface="+mj-lt"/>
                <a:ea typeface="微软雅黑" panose="020B0503020204020204" pitchFamily="34" charset="-122"/>
              </a:rPr>
              <a:t>2024</a:t>
            </a:r>
            <a:endParaRPr lang="zh-CN" altLang="en-US" sz="3600" b="1" dirty="0">
              <a:ln w="12700">
                <a:noFill/>
              </a:ln>
              <a:solidFill>
                <a:schemeClr val="bg1"/>
              </a:solidFill>
              <a:latin typeface="+mj-lt"/>
              <a:ea typeface="微软雅黑" panose="020B0503020204020204" pitchFamily="34" charset="-122"/>
            </a:endParaRPr>
          </a:p>
        </p:txBody>
      </p:sp>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0E6D377E-FA55-96F9-30DA-B1412642E32B}"/>
              </a:ext>
            </a:extLst>
          </p:cNvPr>
          <p:cNvPicPr>
            <a:picLocks noChangeAspect="1"/>
          </p:cNvPicPr>
          <p:nvPr/>
        </p:nvPicPr>
        <p:blipFill>
          <a:blip r:embed="rId14"/>
          <a:stretch>
            <a:fillRect/>
          </a:stretch>
        </p:blipFill>
        <p:spPr>
          <a:xfrm>
            <a:off x="2822503" y="1067453"/>
            <a:ext cx="6608637" cy="2298391"/>
          </a:xfrm>
          <a:prstGeom prst="rect">
            <a:avLst/>
          </a:prstGeom>
        </p:spPr>
      </p:pic>
      <p:pic>
        <p:nvPicPr>
          <p:cNvPr id="9" name="Graphic 8">
            <a:extLst>
              <a:ext uri="{FF2B5EF4-FFF2-40B4-BE49-F238E27FC236}">
                <a16:creationId xmlns:a16="http://schemas.microsoft.com/office/drawing/2014/main" id="{A4B8458C-495F-7313-CF93-B612CC681C1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770616" y="2712125"/>
            <a:ext cx="4557984" cy="4020740"/>
          </a:xfrm>
          <a:prstGeom prst="rect">
            <a:avLst/>
          </a:prstGeom>
        </p:spPr>
      </p:pic>
    </p:spTree>
    <p:extLst>
      <p:ext uri="{BB962C8B-B14F-4D97-AF65-F5344CB8AC3E}">
        <p14:creationId xmlns:p14="http://schemas.microsoft.com/office/powerpoint/2010/main" val="8659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style.rotation</p:attrName>
                                        </p:attrNameLst>
                                      </p:cBhvr>
                                      <p:tavLst>
                                        <p:tav tm="0">
                                          <p:val>
                                            <p:fltVal val="720"/>
                                          </p:val>
                                        </p:tav>
                                        <p:tav tm="100000">
                                          <p:val>
                                            <p:fltVal val="0"/>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 calcmode="lin" valueType="num">
                                      <p:cBhvr>
                                        <p:cTn id="14" dur="125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2"/>
            <a:ext cx="8460557" cy="20603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909819" cy="1754326"/>
          </a:xfrm>
          <a:prstGeom prst="rect">
            <a:avLst/>
          </a:prstGeom>
          <a:noFill/>
        </p:spPr>
        <p:txBody>
          <a:bodyPr wrap="square" rtlCol="0">
            <a:spAutoFit/>
          </a:bodyPr>
          <a:lstStyle/>
          <a:p>
            <a:pPr lvl="0" algn="just"/>
            <a:r>
              <a:rPr lang="en-US" sz="3600" b="1" dirty="0" err="1">
                <a:solidFill>
                  <a:srgbClr val="002060"/>
                </a:solidFill>
                <a:latin typeface="Calibri" panose="020F0502020204030204" pitchFamily="34" charset="0"/>
                <a:cs typeface="Calibri" panose="020F0502020204030204" pitchFamily="34" charset="0"/>
              </a:rPr>
              <a:t>Thảo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luận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nhóm</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và chia sẻ ý tưởng để thiết kế và làm một chậu trồng hoa, cây cảnh phù hợp với sở thích của em.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5" name="Rectangle: Rounded Corners 4">
            <a:extLst>
              <a:ext uri="{FF2B5EF4-FFF2-40B4-BE49-F238E27FC236}">
                <a16:creationId xmlns:a16="http://schemas.microsoft.com/office/drawing/2014/main" id="{1FD7BF02-FAFC-DF45-2F00-2CD922118581}"/>
              </a:ext>
            </a:extLst>
          </p:cNvPr>
          <p:cNvSpPr/>
          <p:nvPr/>
        </p:nvSpPr>
        <p:spPr>
          <a:xfrm>
            <a:off x="193282" y="2737002"/>
            <a:ext cx="6936983" cy="3033088"/>
          </a:xfrm>
          <a:custGeom>
            <a:avLst/>
            <a:gdLst>
              <a:gd name="connsiteX0" fmla="*/ 0 w 6936983"/>
              <a:gd name="connsiteY0" fmla="*/ 505525 h 3033088"/>
              <a:gd name="connsiteX1" fmla="*/ 505525 w 6936983"/>
              <a:gd name="connsiteY1" fmla="*/ 0 h 3033088"/>
              <a:gd name="connsiteX2" fmla="*/ 6431458 w 6936983"/>
              <a:gd name="connsiteY2" fmla="*/ 0 h 3033088"/>
              <a:gd name="connsiteX3" fmla="*/ 6936983 w 6936983"/>
              <a:gd name="connsiteY3" fmla="*/ 505525 h 3033088"/>
              <a:gd name="connsiteX4" fmla="*/ 6936983 w 6936983"/>
              <a:gd name="connsiteY4" fmla="*/ 2527563 h 3033088"/>
              <a:gd name="connsiteX5" fmla="*/ 6431458 w 6936983"/>
              <a:gd name="connsiteY5" fmla="*/ 3033088 h 3033088"/>
              <a:gd name="connsiteX6" fmla="*/ 505525 w 6936983"/>
              <a:gd name="connsiteY6" fmla="*/ 3033088 h 3033088"/>
              <a:gd name="connsiteX7" fmla="*/ 0 w 6936983"/>
              <a:gd name="connsiteY7" fmla="*/ 2527563 h 3033088"/>
              <a:gd name="connsiteX8" fmla="*/ 0 w 693698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983" h="3033088" fill="none" extrusionOk="0">
                <a:moveTo>
                  <a:pt x="0" y="505525"/>
                </a:moveTo>
                <a:cubicBezTo>
                  <a:pt x="-778" y="240191"/>
                  <a:pt x="227514" y="21296"/>
                  <a:pt x="505525" y="0"/>
                </a:cubicBezTo>
                <a:cubicBezTo>
                  <a:pt x="2727125" y="-123866"/>
                  <a:pt x="4885302" y="81108"/>
                  <a:pt x="6431458" y="0"/>
                </a:cubicBezTo>
                <a:cubicBezTo>
                  <a:pt x="6738392" y="-42625"/>
                  <a:pt x="6917402" y="227946"/>
                  <a:pt x="6936983" y="505525"/>
                </a:cubicBezTo>
                <a:cubicBezTo>
                  <a:pt x="7104700" y="969225"/>
                  <a:pt x="6807084" y="2045413"/>
                  <a:pt x="6936983" y="2527563"/>
                </a:cubicBezTo>
                <a:cubicBezTo>
                  <a:pt x="6948197" y="2776978"/>
                  <a:pt x="6736027" y="3079122"/>
                  <a:pt x="6431458" y="3033088"/>
                </a:cubicBezTo>
                <a:cubicBezTo>
                  <a:pt x="4330476" y="3015233"/>
                  <a:pt x="2801840" y="2923744"/>
                  <a:pt x="505525" y="3033088"/>
                </a:cubicBezTo>
                <a:cubicBezTo>
                  <a:pt x="232960" y="3016563"/>
                  <a:pt x="20748" y="2845498"/>
                  <a:pt x="0" y="2527563"/>
                </a:cubicBezTo>
                <a:cubicBezTo>
                  <a:pt x="118672" y="1675285"/>
                  <a:pt x="-34222" y="1323615"/>
                  <a:pt x="0" y="505525"/>
                </a:cubicBezTo>
                <a:close/>
              </a:path>
              <a:path w="6936983" h="3033088" stroke="0" extrusionOk="0">
                <a:moveTo>
                  <a:pt x="0" y="505525"/>
                </a:moveTo>
                <a:cubicBezTo>
                  <a:pt x="36215" y="228465"/>
                  <a:pt x="223110" y="6398"/>
                  <a:pt x="505525" y="0"/>
                </a:cubicBezTo>
                <a:cubicBezTo>
                  <a:pt x="1695281" y="96512"/>
                  <a:pt x="4239349" y="-165548"/>
                  <a:pt x="6431458" y="0"/>
                </a:cubicBezTo>
                <a:cubicBezTo>
                  <a:pt x="6747493" y="924"/>
                  <a:pt x="6973135" y="232235"/>
                  <a:pt x="6936983" y="505525"/>
                </a:cubicBezTo>
                <a:cubicBezTo>
                  <a:pt x="6806770" y="1442475"/>
                  <a:pt x="7061956" y="2291461"/>
                  <a:pt x="6936983" y="2527563"/>
                </a:cubicBezTo>
                <a:cubicBezTo>
                  <a:pt x="6945872" y="2758976"/>
                  <a:pt x="6740407" y="3019616"/>
                  <a:pt x="6431458" y="3033088"/>
                </a:cubicBezTo>
                <a:cubicBezTo>
                  <a:pt x="4513448" y="3194800"/>
                  <a:pt x="1658321"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chemeClr val="tx1"/>
                </a:solidFill>
                <a:latin typeface="Calibri" panose="020F0502020204030204" pitchFamily="34" charset="0"/>
                <a:cs typeface="Calibri" panose="020F0502020204030204" pitchFamily="34" charset="0"/>
              </a:rPr>
              <a:t>GỢI Ý:</a:t>
            </a:r>
          </a:p>
          <a:p>
            <a:pPr algn="just">
              <a:lnSpc>
                <a:spcPct val="130000"/>
              </a:lnSpc>
            </a:pPr>
            <a:r>
              <a:rPr lang="en-US" sz="3200" dirty="0" err="1">
                <a:solidFill>
                  <a:schemeClr val="tx1"/>
                </a:solidFill>
                <a:latin typeface="Calibri" panose="020F0502020204030204" pitchFamily="34" charset="0"/>
                <a:cs typeface="Calibri" panose="020F0502020204030204" pitchFamily="34" charset="0"/>
              </a:rPr>
              <a:t>Sử</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vật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a:t>
            </a:r>
            <a:r>
              <a:rPr lang="en-US" sz="3200" dirty="0">
                <a:solidFill>
                  <a:schemeClr val="tx1"/>
                </a:solidFill>
                <a:latin typeface="Calibri" panose="020F0502020204030204" pitchFamily="34" charset="0"/>
                <a:cs typeface="Calibri" panose="020F0502020204030204" pitchFamily="34" charset="0"/>
              </a:rPr>
              <a:t> (chai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để</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chậu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trồng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cảnh</a:t>
            </a:r>
            <a:r>
              <a:rPr lang="en-US" sz="2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35645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rgbClr val="FFFF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H</a:t>
            </a:r>
            <a:r>
              <a:rPr kumimoji="0" lang="en-US" sz="3200" b="1" i="0" u="none" strike="noStrike" kern="1200" cap="none" spc="0" normalizeH="0" baseline="0" noProof="0" dirty="0" err="1">
                <a:ln w="0"/>
                <a:solidFill>
                  <a:prstClr val="black"/>
                </a:solidFill>
                <a:effectLst/>
                <a:uLnTx/>
                <a:uFillTx/>
                <a:latin typeface="Calibri"/>
                <a:ea typeface="+mn-ea"/>
                <a:cs typeface="+mn-cs"/>
              </a:rPr>
              <a:t>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một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 handmade:</a:t>
            </a:r>
          </a:p>
        </p:txBody>
      </p:sp>
      <p:pic>
        <p:nvPicPr>
          <p:cNvPr id="8" name="image58.png">
            <a:extLst>
              <a:ext uri="{FF2B5EF4-FFF2-40B4-BE49-F238E27FC236}">
                <a16:creationId xmlns:a16="http://schemas.microsoft.com/office/drawing/2014/main" id="{38183B1B-C0B4-3F1E-49E3-6CC1809AED76}"/>
              </a:ext>
            </a:extLst>
          </p:cNvPr>
          <p:cNvPicPr/>
          <p:nvPr/>
        </p:nvPicPr>
        <p:blipFill>
          <a:blip r:embed="rId9"/>
          <a:srcRect/>
          <a:stretch>
            <a:fillRect/>
          </a:stretch>
        </p:blipFill>
        <p:spPr>
          <a:xfrm>
            <a:off x="385750" y="1153434"/>
            <a:ext cx="2645125" cy="2586359"/>
          </a:xfrm>
          <a:prstGeom prst="rect">
            <a:avLst/>
          </a:prstGeom>
          <a:ln/>
        </p:spPr>
      </p:pic>
      <p:pic>
        <p:nvPicPr>
          <p:cNvPr id="10" name="image59.png">
            <a:extLst>
              <a:ext uri="{FF2B5EF4-FFF2-40B4-BE49-F238E27FC236}">
                <a16:creationId xmlns:a16="http://schemas.microsoft.com/office/drawing/2014/main" id="{2CD08F69-6C2D-BDBB-7ABF-6C1DBF547A72}"/>
              </a:ext>
            </a:extLst>
          </p:cNvPr>
          <p:cNvPicPr/>
          <p:nvPr/>
        </p:nvPicPr>
        <p:blipFill>
          <a:blip r:embed="rId10"/>
          <a:srcRect/>
          <a:stretch>
            <a:fillRect/>
          </a:stretch>
        </p:blipFill>
        <p:spPr>
          <a:xfrm>
            <a:off x="3431568" y="1202076"/>
            <a:ext cx="2691829" cy="2609636"/>
          </a:xfrm>
          <a:prstGeom prst="rect">
            <a:avLst/>
          </a:prstGeom>
          <a:ln/>
        </p:spPr>
      </p:pic>
      <p:pic>
        <p:nvPicPr>
          <p:cNvPr id="11" name="image55.png">
            <a:extLst>
              <a:ext uri="{FF2B5EF4-FFF2-40B4-BE49-F238E27FC236}">
                <a16:creationId xmlns:a16="http://schemas.microsoft.com/office/drawing/2014/main" id="{1CEC5AE1-212B-65AE-86CD-6C602992143B}"/>
              </a:ext>
            </a:extLst>
          </p:cNvPr>
          <p:cNvPicPr/>
          <p:nvPr/>
        </p:nvPicPr>
        <p:blipFill>
          <a:blip r:embed="rId11"/>
          <a:srcRect/>
          <a:stretch>
            <a:fillRect/>
          </a:stretch>
        </p:blipFill>
        <p:spPr>
          <a:xfrm>
            <a:off x="6414409" y="1194531"/>
            <a:ext cx="2719317" cy="2648003"/>
          </a:xfrm>
          <a:prstGeom prst="rect">
            <a:avLst/>
          </a:prstGeom>
          <a:ln/>
        </p:spPr>
      </p:pic>
      <p:pic>
        <p:nvPicPr>
          <p:cNvPr id="12" name="image68.png">
            <a:extLst>
              <a:ext uri="{FF2B5EF4-FFF2-40B4-BE49-F238E27FC236}">
                <a16:creationId xmlns:a16="http://schemas.microsoft.com/office/drawing/2014/main" id="{014F35A2-4801-F9F4-2BA9-898128528106}"/>
              </a:ext>
            </a:extLst>
          </p:cNvPr>
          <p:cNvPicPr/>
          <p:nvPr/>
        </p:nvPicPr>
        <p:blipFill>
          <a:blip r:embed="rId12"/>
          <a:srcRect/>
          <a:stretch>
            <a:fillRect/>
          </a:stretch>
        </p:blipFill>
        <p:spPr>
          <a:xfrm>
            <a:off x="9398018" y="1229304"/>
            <a:ext cx="2437811" cy="2644054"/>
          </a:xfrm>
          <a:prstGeom prst="rect">
            <a:avLst/>
          </a:prstGeom>
          <a:ln/>
        </p:spPr>
      </p:pic>
      <p:pic>
        <p:nvPicPr>
          <p:cNvPr id="14" name="image72.png">
            <a:extLst>
              <a:ext uri="{FF2B5EF4-FFF2-40B4-BE49-F238E27FC236}">
                <a16:creationId xmlns:a16="http://schemas.microsoft.com/office/drawing/2014/main" id="{34C9ECC6-F563-08AC-EB31-2D7427ABC7D0}"/>
              </a:ext>
            </a:extLst>
          </p:cNvPr>
          <p:cNvPicPr/>
          <p:nvPr/>
        </p:nvPicPr>
        <p:blipFill>
          <a:blip r:embed="rId13"/>
          <a:srcRect/>
          <a:stretch>
            <a:fillRect/>
          </a:stretch>
        </p:blipFill>
        <p:spPr>
          <a:xfrm>
            <a:off x="1490753" y="4003528"/>
            <a:ext cx="3790164" cy="2356175"/>
          </a:xfrm>
          <a:prstGeom prst="rect">
            <a:avLst/>
          </a:prstGeom>
          <a:ln/>
        </p:spPr>
      </p:pic>
      <p:pic>
        <p:nvPicPr>
          <p:cNvPr id="15" name="image64.png">
            <a:extLst>
              <a:ext uri="{FF2B5EF4-FFF2-40B4-BE49-F238E27FC236}">
                <a16:creationId xmlns:a16="http://schemas.microsoft.com/office/drawing/2014/main" id="{0983153A-163E-6A50-6E5E-130482341A30}"/>
              </a:ext>
            </a:extLst>
          </p:cNvPr>
          <p:cNvPicPr/>
          <p:nvPr/>
        </p:nvPicPr>
        <p:blipFill>
          <a:blip r:embed="rId14"/>
          <a:srcRect/>
          <a:stretch>
            <a:fillRect/>
          </a:stretch>
        </p:blipFill>
        <p:spPr>
          <a:xfrm>
            <a:off x="5562988" y="3996201"/>
            <a:ext cx="3488545" cy="2353228"/>
          </a:xfrm>
          <a:prstGeom prst="rect">
            <a:avLst/>
          </a:prstGeom>
          <a:ln/>
        </p:spPr>
      </p:pic>
    </p:spTree>
    <p:extLst>
      <p:ext uri="{BB962C8B-B14F-4D97-AF65-F5344CB8AC3E}">
        <p14:creationId xmlns:p14="http://schemas.microsoft.com/office/powerpoint/2010/main" val="19948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416320"/>
          </a:xfrm>
          <a:prstGeom prst="rect">
            <a:avLst/>
          </a:prstGeom>
          <a:noFill/>
        </p:spPr>
        <p:txBody>
          <a:bodyPr wrap="square" rtlCol="0">
            <a:spAutoFit/>
          </a:bodyPr>
          <a:lstStyle/>
          <a:p>
            <a:pPr lvl="0" algn="just"/>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a:p>
            <a:pPr lvl="0" algn="just"/>
            <a:r>
              <a:rPr lang="en-US" sz="3600" dirty="0" err="1">
                <a:latin typeface="Calibri" panose="020F0502020204030204" pitchFamily="34" charset="0"/>
                <a:cs typeface="Calibri" panose="020F0502020204030204" pitchFamily="34" charset="0"/>
              </a:rPr>
              <a:t>Mô</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dụng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dụng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cụ</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296903"/>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85799" y="3687031"/>
            <a:ext cx="742107" cy="727133"/>
          </a:xfrm>
          <a:prstGeom prst="rect">
            <a:avLst/>
          </a:prstGeom>
        </p:spPr>
      </p:pic>
      <p:pic>
        <p:nvPicPr>
          <p:cNvPr id="25" name="Picture 24">
            <a:extLst>
              <a:ext uri="{FF2B5EF4-FFF2-40B4-BE49-F238E27FC236}">
                <a16:creationId xmlns:a16="http://schemas.microsoft.com/office/drawing/2014/main" id="{33FAA807-FDE5-F3D4-1AAD-04D94D608B93}"/>
              </a:ext>
            </a:extLst>
          </p:cNvPr>
          <p:cNvPicPr>
            <a:picLocks noChangeAspect="1"/>
          </p:cNvPicPr>
          <p:nvPr/>
        </p:nvPicPr>
        <p:blipFill>
          <a:blip r:embed="rId7"/>
          <a:stretch>
            <a:fillRect/>
          </a:stretch>
        </p:blipFill>
        <p:spPr>
          <a:xfrm>
            <a:off x="1252473" y="493560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420</Words>
  <Application>Microsoft Office PowerPoint</Application>
  <PresentationFormat>Widescreen</PresentationFormat>
  <Paragraphs>42</Paragraphs>
  <Slides>14</Slides>
  <Notes>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微软雅黑</vt:lpstr>
      <vt:lpstr>宋体</vt:lpstr>
      <vt:lpstr>Arial</vt:lpstr>
      <vt:lpstr>Calibri</vt:lpstr>
      <vt:lpstr>Cambria</vt:lpstr>
      <vt:lpstr>等线</vt:lpstr>
      <vt:lpstr>等线 Light</vt:lpstr>
      <vt:lpstr>Georgia</vt:lpstr>
      <vt:lpstr>字魂20号-石头体</vt:lpstr>
      <vt:lpstr>字魂50号-白鸽天行体</vt:lpstr>
      <vt:lpstr>思源黑体 CN Bold</vt:lpstr>
      <vt:lpstr>千图网海量PPT模板www.58pic.com ​​</vt:lpstr>
      <vt:lpstr>office</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W10.TQC</cp:lastModifiedBy>
  <cp:revision>45</cp:revision>
  <dcterms:created xsi:type="dcterms:W3CDTF">2023-07-25T07:36:31Z</dcterms:created>
  <dcterms:modified xsi:type="dcterms:W3CDTF">2024-10-23T06:27:29Z</dcterms:modified>
</cp:coreProperties>
</file>