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22"/>
  </p:notesMasterIdLst>
  <p:sldIdLst>
    <p:sldId id="638" r:id="rId4"/>
    <p:sldId id="610" r:id="rId5"/>
    <p:sldId id="611" r:id="rId6"/>
    <p:sldId id="542" r:id="rId7"/>
    <p:sldId id="593" r:id="rId8"/>
    <p:sldId id="628" r:id="rId9"/>
    <p:sldId id="629" r:id="rId10"/>
    <p:sldId id="630" r:id="rId11"/>
    <p:sldId id="560" r:id="rId12"/>
    <p:sldId id="631" r:id="rId13"/>
    <p:sldId id="632" r:id="rId14"/>
    <p:sldId id="633" r:id="rId15"/>
    <p:sldId id="635" r:id="rId16"/>
    <p:sldId id="634" r:id="rId17"/>
    <p:sldId id="636" r:id="rId18"/>
    <p:sldId id="637" r:id="rId19"/>
    <p:sldId id="607" r:id="rId20"/>
    <p:sldId id="63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320" y="-8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4" y="2129922"/>
            <a:ext cx="10363729" cy="1471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81" y="3886729"/>
            <a:ext cx="8535459" cy="1751542"/>
          </a:xfrm>
        </p:spPr>
        <p:txBody>
          <a:bodyPr/>
          <a:lstStyle>
            <a:lvl1pPr marL="0" indent="0" algn="ctr">
              <a:buNone/>
              <a:defRPr/>
            </a:lvl1pPr>
            <a:lvl2pPr marL="355217" indent="0" algn="ctr">
              <a:buNone/>
              <a:defRPr/>
            </a:lvl2pPr>
            <a:lvl3pPr marL="710432" indent="0" algn="ctr">
              <a:buNone/>
              <a:defRPr/>
            </a:lvl3pPr>
            <a:lvl4pPr marL="1065641" indent="0" algn="ctr">
              <a:buNone/>
              <a:defRPr/>
            </a:lvl4pPr>
            <a:lvl5pPr marL="1420855" indent="0" algn="ctr">
              <a:buNone/>
              <a:defRPr/>
            </a:lvl5pPr>
            <a:lvl6pPr marL="1776065" indent="0" algn="ctr">
              <a:buNone/>
              <a:defRPr/>
            </a:lvl6pPr>
            <a:lvl7pPr marL="2131278" indent="0" algn="ctr">
              <a:buNone/>
              <a:defRPr/>
            </a:lvl7pPr>
            <a:lvl8pPr marL="2486495" indent="0" algn="ctr">
              <a:buNone/>
              <a:defRPr/>
            </a:lvl8pPr>
            <a:lvl9pPr marL="284171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056449-9A5C-4C2D-A337-43CB133E8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2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DB8C62-A142-4A23-A678-BACBD5F2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4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636"/>
            <a:ext cx="10363729" cy="1362604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449"/>
            <a:ext cx="10363729" cy="1500188"/>
          </a:xfrm>
        </p:spPr>
        <p:txBody>
          <a:bodyPr anchor="b"/>
          <a:lstStyle>
            <a:lvl1pPr marL="0" indent="0">
              <a:buNone/>
              <a:defRPr sz="1600"/>
            </a:lvl1pPr>
            <a:lvl2pPr marL="355217" indent="0">
              <a:buNone/>
              <a:defRPr sz="1400"/>
            </a:lvl2pPr>
            <a:lvl3pPr marL="710432" indent="0">
              <a:buNone/>
              <a:defRPr sz="1200"/>
            </a:lvl3pPr>
            <a:lvl4pPr marL="1065641" indent="0">
              <a:buNone/>
              <a:defRPr sz="1100"/>
            </a:lvl4pPr>
            <a:lvl5pPr marL="1420855" indent="0">
              <a:buNone/>
              <a:defRPr sz="1100"/>
            </a:lvl5pPr>
            <a:lvl6pPr marL="1776065" indent="0">
              <a:buNone/>
              <a:defRPr sz="1100"/>
            </a:lvl6pPr>
            <a:lvl7pPr marL="2131278" indent="0">
              <a:buNone/>
              <a:defRPr sz="1100"/>
            </a:lvl7pPr>
            <a:lvl8pPr marL="2486495" indent="0">
              <a:buNone/>
              <a:defRPr sz="1100"/>
            </a:lvl8pPr>
            <a:lvl9pPr marL="284171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13529F-52E6-40C4-A20C-8F0292E63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2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71" y="1600729"/>
            <a:ext cx="5422636" cy="45256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29"/>
            <a:ext cx="5422636" cy="45256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CC1391-194F-45DE-84B2-4566CD854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534583"/>
            <a:ext cx="5386917" cy="64029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217" indent="0">
              <a:buNone/>
              <a:defRPr sz="1600" b="1"/>
            </a:lvl2pPr>
            <a:lvl3pPr marL="710432" indent="0">
              <a:buNone/>
              <a:defRPr sz="1400" b="1"/>
            </a:lvl3pPr>
            <a:lvl4pPr marL="1065641" indent="0">
              <a:buNone/>
              <a:defRPr sz="1200" b="1"/>
            </a:lvl4pPr>
            <a:lvl5pPr marL="1420855" indent="0">
              <a:buNone/>
              <a:defRPr sz="1200" b="1"/>
            </a:lvl5pPr>
            <a:lvl6pPr marL="1776065" indent="0">
              <a:buNone/>
              <a:defRPr sz="1200" b="1"/>
            </a:lvl6pPr>
            <a:lvl7pPr marL="2131278" indent="0">
              <a:buNone/>
              <a:defRPr sz="1200" b="1"/>
            </a:lvl7pPr>
            <a:lvl8pPr marL="2486495" indent="0">
              <a:buNone/>
              <a:defRPr sz="1200" b="1"/>
            </a:lvl8pPr>
            <a:lvl9pPr marL="28417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8" y="2174887"/>
            <a:ext cx="5386917" cy="395155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217" indent="0">
              <a:buNone/>
              <a:defRPr sz="1600" b="1"/>
            </a:lvl2pPr>
            <a:lvl3pPr marL="710432" indent="0">
              <a:buNone/>
              <a:defRPr sz="1400" b="1"/>
            </a:lvl3pPr>
            <a:lvl4pPr marL="1065641" indent="0">
              <a:buNone/>
              <a:defRPr sz="1200" b="1"/>
            </a:lvl4pPr>
            <a:lvl5pPr marL="1420855" indent="0">
              <a:buNone/>
              <a:defRPr sz="1200" b="1"/>
            </a:lvl5pPr>
            <a:lvl6pPr marL="1776065" indent="0">
              <a:buNone/>
              <a:defRPr sz="1200" b="1"/>
            </a:lvl6pPr>
            <a:lvl7pPr marL="2131278" indent="0">
              <a:buNone/>
              <a:defRPr sz="1200" b="1"/>
            </a:lvl7pPr>
            <a:lvl8pPr marL="2486495" indent="0">
              <a:buNone/>
              <a:defRPr sz="1200" b="1"/>
            </a:lvl8pPr>
            <a:lvl9pPr marL="28417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87"/>
            <a:ext cx="5388240" cy="395155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91E2F-C699-468F-AB20-45B77CCF2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89EA3F-8D6E-4FE8-BE9D-7ABAEE562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6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E5B586E-4CC5-4ED4-A3C3-2F4AFAE47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5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9" y="272521"/>
            <a:ext cx="4011083" cy="116284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2557"/>
            <a:ext cx="6815667" cy="585390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9" y="1435400"/>
            <a:ext cx="401108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55217" indent="0">
              <a:buNone/>
              <a:defRPr sz="1000"/>
            </a:lvl2pPr>
            <a:lvl3pPr marL="710432" indent="0">
              <a:buNone/>
              <a:defRPr sz="800"/>
            </a:lvl3pPr>
            <a:lvl4pPr marL="1065641" indent="0">
              <a:buNone/>
              <a:defRPr sz="700"/>
            </a:lvl4pPr>
            <a:lvl5pPr marL="1420855" indent="0">
              <a:buNone/>
              <a:defRPr sz="700"/>
            </a:lvl5pPr>
            <a:lvl6pPr marL="1776065" indent="0">
              <a:buNone/>
              <a:defRPr sz="700"/>
            </a:lvl6pPr>
            <a:lvl7pPr marL="2131278" indent="0">
              <a:buNone/>
              <a:defRPr sz="700"/>
            </a:lvl7pPr>
            <a:lvl8pPr marL="2486495" indent="0">
              <a:buNone/>
              <a:defRPr sz="700"/>
            </a:lvl8pPr>
            <a:lvl9pPr marL="284171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E50946-5105-40F3-A24B-28557287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17" y="4800865"/>
            <a:ext cx="7315729" cy="56620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17" y="612546"/>
            <a:ext cx="7315729" cy="4115593"/>
          </a:xfrm>
        </p:spPr>
        <p:txBody>
          <a:bodyPr/>
          <a:lstStyle>
            <a:lvl1pPr marL="0" indent="0">
              <a:buNone/>
              <a:defRPr sz="2500"/>
            </a:lvl1pPr>
            <a:lvl2pPr marL="355217" indent="0">
              <a:buNone/>
              <a:defRPr sz="2200"/>
            </a:lvl2pPr>
            <a:lvl3pPr marL="710432" indent="0">
              <a:buNone/>
              <a:defRPr sz="1900"/>
            </a:lvl3pPr>
            <a:lvl4pPr marL="1065641" indent="0">
              <a:buNone/>
              <a:defRPr sz="1600"/>
            </a:lvl4pPr>
            <a:lvl5pPr marL="1420855" indent="0">
              <a:buNone/>
              <a:defRPr sz="1600"/>
            </a:lvl5pPr>
            <a:lvl6pPr marL="1776065" indent="0">
              <a:buNone/>
              <a:defRPr sz="1600"/>
            </a:lvl6pPr>
            <a:lvl7pPr marL="2131278" indent="0">
              <a:buNone/>
              <a:defRPr sz="1600"/>
            </a:lvl7pPr>
            <a:lvl8pPr marL="2486495" indent="0">
              <a:buNone/>
              <a:defRPr sz="1600"/>
            </a:lvl8pPr>
            <a:lvl9pPr marL="2841711" indent="0">
              <a:buNone/>
              <a:defRPr sz="1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17" y="5367074"/>
            <a:ext cx="7315729" cy="805656"/>
          </a:xfrm>
        </p:spPr>
        <p:txBody>
          <a:bodyPr/>
          <a:lstStyle>
            <a:lvl1pPr marL="0" indent="0">
              <a:buNone/>
              <a:defRPr sz="1100"/>
            </a:lvl1pPr>
            <a:lvl2pPr marL="355217" indent="0">
              <a:buNone/>
              <a:defRPr sz="1000"/>
            </a:lvl2pPr>
            <a:lvl3pPr marL="710432" indent="0">
              <a:buNone/>
              <a:defRPr sz="800"/>
            </a:lvl3pPr>
            <a:lvl4pPr marL="1065641" indent="0">
              <a:buNone/>
              <a:defRPr sz="700"/>
            </a:lvl4pPr>
            <a:lvl5pPr marL="1420855" indent="0">
              <a:buNone/>
              <a:defRPr sz="700"/>
            </a:lvl5pPr>
            <a:lvl6pPr marL="1776065" indent="0">
              <a:buNone/>
              <a:defRPr sz="700"/>
            </a:lvl6pPr>
            <a:lvl7pPr marL="2131278" indent="0">
              <a:buNone/>
              <a:defRPr sz="700"/>
            </a:lvl7pPr>
            <a:lvl8pPr marL="2486495" indent="0">
              <a:buNone/>
              <a:defRPr sz="700"/>
            </a:lvl8pPr>
            <a:lvl9pPr marL="284171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BC37AA-7E9E-4A9C-8425-5B4F0EE3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17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70AFC4-14D4-4B9F-A3C7-CF2BEE970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10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58" y="275170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5" y="275170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514F93-E617-43BF-9DBF-4F0563F65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26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555" indent="0" algn="ctr">
              <a:buNone/>
              <a:defRPr/>
            </a:lvl2pPr>
            <a:lvl3pPr marL="911103" indent="0" algn="ctr">
              <a:buNone/>
              <a:defRPr/>
            </a:lvl3pPr>
            <a:lvl4pPr marL="1366647" indent="0" algn="ctr">
              <a:buNone/>
              <a:defRPr/>
            </a:lvl4pPr>
            <a:lvl5pPr marL="1822201" indent="0" algn="ctr">
              <a:buNone/>
              <a:defRPr/>
            </a:lvl5pPr>
            <a:lvl6pPr marL="2277747" indent="0" algn="ctr">
              <a:buNone/>
              <a:defRPr/>
            </a:lvl6pPr>
            <a:lvl7pPr marL="2733298" indent="0" algn="ctr">
              <a:buNone/>
              <a:defRPr/>
            </a:lvl7pPr>
            <a:lvl8pPr marL="3188846" indent="0" algn="ctr">
              <a:buNone/>
              <a:defRPr/>
            </a:lvl8pPr>
            <a:lvl9pPr marL="36443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412B76-583F-4B84-8B5D-2EBEADF48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9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8DC67A-BEC8-4C83-AF67-398EA4FE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5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55" indent="0">
              <a:buNone/>
              <a:defRPr sz="1800"/>
            </a:lvl2pPr>
            <a:lvl3pPr marL="911103" indent="0">
              <a:buNone/>
              <a:defRPr sz="1600"/>
            </a:lvl3pPr>
            <a:lvl4pPr marL="1366647" indent="0">
              <a:buNone/>
              <a:defRPr sz="1400"/>
            </a:lvl4pPr>
            <a:lvl5pPr marL="1822201" indent="0">
              <a:buNone/>
              <a:defRPr sz="1400"/>
            </a:lvl5pPr>
            <a:lvl6pPr marL="2277747" indent="0">
              <a:buNone/>
              <a:defRPr sz="1400"/>
            </a:lvl6pPr>
            <a:lvl7pPr marL="2733298" indent="0">
              <a:buNone/>
              <a:defRPr sz="1400"/>
            </a:lvl7pPr>
            <a:lvl8pPr marL="3188846" indent="0">
              <a:buNone/>
              <a:defRPr sz="1400"/>
            </a:lvl8pPr>
            <a:lvl9pPr marL="36443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BEB945-4FD8-44E6-9FC5-9BF8AF9D1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74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C0DFD1-E8D7-4CFC-B818-0407AB5F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38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385FBF-D8A5-43FE-A1B6-2B2AD6D3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45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009B46-8B29-4F05-A72A-03F6BB410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2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B9E977-6287-4080-9B53-2CB044C74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5DEC88F-F4CD-4C64-8970-31C24B403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84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55" indent="0">
              <a:buNone/>
              <a:defRPr sz="2800"/>
            </a:lvl2pPr>
            <a:lvl3pPr marL="911103" indent="0">
              <a:buNone/>
              <a:defRPr sz="2400"/>
            </a:lvl3pPr>
            <a:lvl4pPr marL="1366647" indent="0">
              <a:buNone/>
              <a:defRPr sz="2000"/>
            </a:lvl4pPr>
            <a:lvl5pPr marL="1822201" indent="0">
              <a:buNone/>
              <a:defRPr sz="2000"/>
            </a:lvl5pPr>
            <a:lvl6pPr marL="2277747" indent="0">
              <a:buNone/>
              <a:defRPr sz="2000"/>
            </a:lvl6pPr>
            <a:lvl7pPr marL="2733298" indent="0">
              <a:buNone/>
              <a:defRPr sz="2000"/>
            </a:lvl7pPr>
            <a:lvl8pPr marL="3188846" indent="0">
              <a:buNone/>
              <a:defRPr sz="2000"/>
            </a:lvl8pPr>
            <a:lvl9pPr marL="36443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5DB783-8CB8-4D27-80A6-45D25D821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6C2AF6-E734-4851-993C-5F86875C8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6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3D0175-8E69-4E99-A7AA-C76E7DCC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487" tIns="50755" rIns="101487" bIns="507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3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fld id="{9B8D06D9-D433-4ADB-B774-DA2DEE621547}" type="slidenum">
              <a:rPr lang="en-US" smtClean="0"/>
              <a:pPr defTabSz="91080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355217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710432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065641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420855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1083" indent="-381083" algn="l" defTabSz="101358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833" indent="-317833" algn="l" defTabSz="101358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171" indent="-252995" algn="l" defTabSz="1013585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775756" indent="-252995" algn="l" defTabSz="1013585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281753" indent="-251425" algn="l" defTabSz="1013585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638200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2993418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348628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3703845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17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432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41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085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06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278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49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1711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1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fld id="{706EA637-4F4D-4A63-8626-D36B0C26D365}" type="slidenum">
              <a:rPr lang="en-US" smtClean="0"/>
              <a:pPr defTabSz="9111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4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5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1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6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2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0109" indent="-34010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748" indent="-283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387" indent="-2262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967" indent="-2262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556" indent="-2262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525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1073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621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2176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55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03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01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98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846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99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6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1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10" Type="http://schemas.microsoft.com/office/2007/relationships/hdphoto" Target="../media/hdphoto19.wdp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1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10" Type="http://schemas.microsoft.com/office/2007/relationships/hdphoto" Target="../media/hdphoto20.wdp"/><Relationship Id="rId4" Type="http://schemas.openxmlformats.org/officeDocument/2006/relationships/image" Target="../media/image2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1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10" Type="http://schemas.microsoft.com/office/2007/relationships/hdphoto" Target="../media/hdphoto21.wdp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microsoft.com/office/2007/relationships/hdphoto" Target="../media/hdphoto2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9.jpg"/><Relationship Id="rId5" Type="http://schemas.microsoft.com/office/2007/relationships/hdphoto" Target="../media/hdphoto22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91058" tIns="45532" rIns="91058" bIns="45532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32776" name="j021395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" y="6553200"/>
            <a:ext cx="30338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213430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2337155" y="5943615"/>
            <a:ext cx="9449152" cy="57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57" tIns="50730" rIns="101457" bIns="5073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100" b="1" smtClean="0">
                <a:solidFill>
                  <a:srgbClr val="009900"/>
                </a:solidFill>
              </a:rPr>
              <a:t>             GV </a:t>
            </a:r>
            <a:r>
              <a:rPr lang="en-US" sz="3100" b="1">
                <a:solidFill>
                  <a:srgbClr val="009900"/>
                </a:solidFill>
              </a:rPr>
              <a:t>thực hiện:TRẦN THỊ LOAN</a:t>
            </a:r>
            <a:endParaRPr lang="en-US" sz="3100" b="1" i="1">
              <a:solidFill>
                <a:srgbClr val="009900"/>
              </a:solidFill>
            </a:endParaRPr>
          </a:p>
        </p:txBody>
      </p:sp>
      <p:pic>
        <p:nvPicPr>
          <p:cNvPr id="5120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179" y="5029200"/>
            <a:ext cx="22348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WordArt 16"/>
          <p:cNvSpPr>
            <a:spLocks noChangeArrowheads="1" noChangeShapeType="1" noTextEdit="1"/>
          </p:cNvSpPr>
          <p:nvPr/>
        </p:nvSpPr>
        <p:spPr bwMode="auto">
          <a:xfrm>
            <a:off x="3873509" y="3302000"/>
            <a:ext cx="5295195" cy="1314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058" tIns="45532" rIns="91058" bIns="45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</a:t>
            </a:r>
            <a:r>
              <a:rPr lang="en-US" sz="28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4</a:t>
            </a:r>
            <a:endParaRPr lang="en-US" sz="28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</a:endParaRPr>
          </a:p>
        </p:txBody>
      </p:sp>
      <p:pic>
        <p:nvPicPr>
          <p:cNvPr id="5120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0" name="Group 18"/>
          <p:cNvGrpSpPr>
            <a:grpSpLocks/>
          </p:cNvGrpSpPr>
          <p:nvPr/>
        </p:nvGrpSpPr>
        <p:grpSpPr bwMode="auto">
          <a:xfrm>
            <a:off x="-91721" y="52399"/>
            <a:ext cx="12373681" cy="6858000"/>
            <a:chOff x="0" y="0"/>
            <a:chExt cx="9216" cy="5184"/>
          </a:xfrm>
        </p:grpSpPr>
        <p:sp>
          <p:nvSpPr>
            <p:cNvPr id="5121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0557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pic>
          <p:nvPicPr>
            <p:cNvPr id="5121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1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4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1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WordArt 26"/>
          <p:cNvSpPr>
            <a:spLocks noChangeArrowheads="1" noChangeShapeType="1" noTextEdit="1"/>
          </p:cNvSpPr>
          <p:nvPr/>
        </p:nvSpPr>
        <p:spPr bwMode="auto">
          <a:xfrm>
            <a:off x="1587500" y="381000"/>
            <a:ext cx="9144000" cy="508000"/>
          </a:xfrm>
          <a:prstGeom prst="rect">
            <a:avLst/>
          </a:prstGeom>
        </p:spPr>
        <p:txBody>
          <a:bodyPr wrap="none" lIns="91058" tIns="45532" rIns="91058" bIns="45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HỌCXUÂN YÊN</a:t>
            </a:r>
            <a:endParaRPr lang="en-US" sz="2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7374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WordArt 7"/>
          <p:cNvSpPr>
            <a:spLocks noChangeArrowheads="1" noChangeShapeType="1" noTextEdit="1"/>
          </p:cNvSpPr>
          <p:nvPr/>
        </p:nvSpPr>
        <p:spPr bwMode="auto">
          <a:xfrm>
            <a:off x="2717824" y="1380067"/>
            <a:ext cx="6909153" cy="1337734"/>
          </a:xfrm>
          <a:prstGeom prst="rect">
            <a:avLst/>
          </a:prstGeom>
        </p:spPr>
        <p:txBody>
          <a:bodyPr wrap="none" lIns="91094" tIns="45550" rIns="91094" bIns="4555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9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THÚC TIẾT HOC. </a:t>
            </a:r>
            <a:endParaRPr lang="en-US" sz="3600" kern="10" dirty="0">
              <a:ln w="9525">
                <a:solidFill>
                  <a:srgbClr val="66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8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835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ÂM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257030" y="23132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ÍCH ĐOẠN NGHE XUÂN QUÊ 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8882</TotalTime>
  <Words>123</Words>
  <Application>Microsoft Office PowerPoint</Application>
  <PresentationFormat>Custom</PresentationFormat>
  <Paragraphs>24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694</cp:revision>
  <dcterms:created xsi:type="dcterms:W3CDTF">2010-04-30T18:19:48Z</dcterms:created>
  <dcterms:modified xsi:type="dcterms:W3CDTF">2023-10-16T08:28:23Z</dcterms:modified>
</cp:coreProperties>
</file>