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8667" r:id="rId2"/>
    <p:sldId id="8628" r:id="rId3"/>
    <p:sldId id="8630" r:id="rId4"/>
    <p:sldId id="8629" r:id="rId5"/>
    <p:sldId id="258" r:id="rId6"/>
    <p:sldId id="259" r:id="rId7"/>
    <p:sldId id="260" r:id="rId8"/>
    <p:sldId id="261" r:id="rId9"/>
    <p:sldId id="8580" r:id="rId10"/>
    <p:sldId id="8605" r:id="rId11"/>
    <p:sldId id="8606" r:id="rId12"/>
    <p:sldId id="8631" r:id="rId13"/>
    <p:sldId id="8632" r:id="rId14"/>
    <p:sldId id="8633" r:id="rId15"/>
    <p:sldId id="8657" r:id="rId16"/>
    <p:sldId id="8665" r:id="rId17"/>
    <p:sldId id="8660" r:id="rId18"/>
    <p:sldId id="8666" r:id="rId19"/>
    <p:sldId id="8661" r:id="rId20"/>
    <p:sldId id="8662" r:id="rId21"/>
    <p:sldId id="8663" r:id="rId22"/>
    <p:sldId id="86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4881" autoAdjust="0"/>
  </p:normalViewPr>
  <p:slideViewPr>
    <p:cSldViewPr snapToGrid="0">
      <p:cViewPr varScale="1">
        <p:scale>
          <a:sx n="57" d="100"/>
          <a:sy n="57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1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32A2D9-3CEE-479A-9FC3-B4E321B46B43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15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3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GIF"/><Relationship Id="rId5" Type="http://schemas.openxmlformats.org/officeDocument/2006/relationships/image" Target="../media/image19.GIF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6.GIF"/><Relationship Id="rId14" Type="http://schemas.openxmlformats.org/officeDocument/2006/relationships/slide" Target="slide7.xml"/><Relationship Id="rId22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.wav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slide" Target="slide5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 bwMode="auto">
          <a:xfrm>
            <a:off x="7569200" y="4983164"/>
            <a:ext cx="33528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320800" y="-282575"/>
            <a:ext cx="961548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6" r="6934" b="5896"/>
          <a:stretch>
            <a:fillRect/>
          </a:stretch>
        </p:blipFill>
        <p:spPr bwMode="auto">
          <a:xfrm>
            <a:off x="9520238" y="1528764"/>
            <a:ext cx="1389062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2" t="18964" r="21600" b="52948"/>
          <a:stretch>
            <a:fillRect/>
          </a:stretch>
        </p:blipFill>
        <p:spPr bwMode="auto">
          <a:xfrm>
            <a:off x="7978775" y="495300"/>
            <a:ext cx="14859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>
            <a:fillRect/>
          </a:stretch>
        </p:blipFill>
        <p:spPr bwMode="auto">
          <a:xfrm>
            <a:off x="7358063" y="-142875"/>
            <a:ext cx="14462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71700" y="2073275"/>
            <a:ext cx="7581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VẺ ĐẸP CỦA KHỐI ( TIẾT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1)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87726" y="1"/>
            <a:ext cx="4994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 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Thứ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 5 </a:t>
            </a: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ngày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24 </a:t>
            </a: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tháng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9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năm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2024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zh-CN" sz="3600" b="1" dirty="0"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CHỦ ĐỀ </a:t>
            </a:r>
            <a:r>
              <a:rPr lang="en-US" altLang="zh-CN" sz="3600" b="1" dirty="0"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4</a:t>
            </a:r>
            <a:endParaRPr lang="vi-VN" altLang="zh-CN" sz="3600" b="1" dirty="0"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</p:txBody>
      </p:sp>
      <p:pic>
        <p:nvPicPr>
          <p:cNvPr id="3081" name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1306513" y="3446463"/>
            <a:ext cx="1873251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7"/>
          <a:stretch>
            <a:fillRect/>
          </a:stretch>
        </p:blipFill>
        <p:spPr bwMode="auto">
          <a:xfrm>
            <a:off x="8535989" y="3768726"/>
            <a:ext cx="14493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57476"/>
            <a:ext cx="55372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704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5257" y="-164782"/>
            <a:ext cx="11931650" cy="116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32559" y="604203"/>
            <a:ext cx="11051540" cy="2260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767" y="1236527"/>
            <a:ext cx="3952987" cy="23972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76250" y="3868420"/>
            <a:ext cx="11289665" cy="2632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Đã học ở lớp 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- chủ đề 5 : bài sự kết hợp thú vị của khối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3742880" name="Picture 1073742879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4689566"/>
            <a:ext cx="4113530" cy="2045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79" name="Picture 1073742878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55" y="4689566"/>
            <a:ext cx="4251325" cy="20455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7374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7374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34745" y="935355"/>
            <a:ext cx="9927590" cy="51485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0813"/>
              </a:avLst>
            </a:prstTxWarp>
            <a:noAutofit/>
          </a:bodyPr>
          <a:lstStyle/>
          <a:p>
            <a:r>
              <a:rPr lang="en-US" sz="5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lớp 3 các em sẽ biết được sâu hơn về bản chất của khối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01670" y="2682240"/>
            <a:ext cx="5697855" cy="2661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95" y="1828800"/>
            <a:ext cx="6440170" cy="44674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4390" cy="6857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29" y="1549889"/>
            <a:ext cx="6693988" cy="240203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12192000" cy="6857365"/>
          </a:xfrm>
          <a:prstGeom prst="rect">
            <a:avLst/>
          </a:prstGeom>
        </p:spPr>
      </p:pic>
      <p:sp>
        <p:nvSpPr>
          <p:cNvPr id="8" name="Text Box 8"/>
          <p:cNvSpPr txBox="1"/>
          <p:nvPr/>
        </p:nvSpPr>
        <p:spPr>
          <a:xfrm>
            <a:off x="215265" y="93980"/>
            <a:ext cx="11889105" cy="8845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và cho biết đó là khối gì ?</a:t>
            </a:r>
          </a:p>
        </p:txBody>
      </p:sp>
      <p:pic>
        <p:nvPicPr>
          <p:cNvPr id="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39882" t="32669" r="2394" b="13899"/>
          <a:stretch>
            <a:fillRect/>
          </a:stretch>
        </p:blipFill>
        <p:spPr>
          <a:xfrm>
            <a:off x="3148149" y="862965"/>
            <a:ext cx="6213656" cy="5913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435610" y="506095"/>
            <a:ext cx="12192635" cy="6572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 đó là khối gì ? cảm giac như thế nào?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7960" y="1546225"/>
          <a:ext cx="11951335" cy="51777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4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3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KHỐI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 GIÁC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32669" r="38100" b="56288"/>
          <a:stretch>
            <a:fillRect/>
          </a:stretch>
        </p:blipFill>
        <p:spPr>
          <a:xfrm>
            <a:off x="2133600" y="2609850"/>
            <a:ext cx="110426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49916" r="38019" b="37445"/>
          <a:stretch>
            <a:fillRect/>
          </a:stretch>
        </p:blipFill>
        <p:spPr>
          <a:xfrm>
            <a:off x="3660775" y="2725420"/>
            <a:ext cx="1144905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025" t="68945" r="38019" b="18416"/>
          <a:stretch>
            <a:fillRect/>
          </a:stretch>
        </p:blipFill>
        <p:spPr>
          <a:xfrm>
            <a:off x="5194935" y="2609850"/>
            <a:ext cx="1546860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31842" r="9633" b="55396"/>
          <a:stretch>
            <a:fillRect/>
          </a:stretch>
        </p:blipFill>
        <p:spPr>
          <a:xfrm>
            <a:off x="6857365" y="2713038"/>
            <a:ext cx="163830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49916" r="9633" b="36980"/>
          <a:stretch>
            <a:fillRect/>
          </a:stretch>
        </p:blipFill>
        <p:spPr>
          <a:xfrm>
            <a:off x="8611235" y="2564130"/>
            <a:ext cx="163830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2845" t="69307" r="9633" b="17201"/>
          <a:stretch>
            <a:fillRect/>
          </a:stretch>
        </p:blipFill>
        <p:spPr>
          <a:xfrm>
            <a:off x="10451783" y="2631440"/>
            <a:ext cx="1509395" cy="1325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159000" y="4692650"/>
            <a:ext cx="1102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Chắc chắn, mạnh khoẻ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750" y="5035550"/>
            <a:ext cx="1461135" cy="777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1185" y="5035427"/>
            <a:ext cx="17466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921500" y="4782185"/>
            <a:ext cx="1596390" cy="172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 MẠI,</a:t>
            </a:r>
            <a:endParaRPr lang="en-US" sz="2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NHẸ NHÀNG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611235" y="5035550"/>
            <a:ext cx="169100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0484485" y="4782185"/>
            <a:ext cx="1707515" cy="162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ĐANG RƠI, ĐANG CHẠY,</a:t>
            </a:r>
          </a:p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endParaRPr lang="en-US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1839595"/>
            <a:ext cx="1199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6910" y="1767840"/>
            <a:ext cx="1695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5575" y="1767840"/>
            <a:ext cx="119253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TỈNH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921500" y="1638300"/>
            <a:ext cx="1371600" cy="92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786495" y="1642110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10452100" y="1642110"/>
            <a:ext cx="1630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CHUYỄN ĐỘNG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8786495" y="1546225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21" grpId="0"/>
      <p:bldP spid="21" grpId="1"/>
      <p:bldP spid="8" grpId="0"/>
      <p:bldP spid="8" grpId="1"/>
      <p:bldP spid="17" grpId="0"/>
      <p:bldP spid="17" grpId="1"/>
      <p:bldP spid="25" grpId="0"/>
      <p:bldP spid="25" grpId="1"/>
      <p:bldP spid="12" grpId="0"/>
      <p:bldP spid="12" grpId="1"/>
      <p:bldP spid="15" grpId="0"/>
      <p:bldP spid="15" grpId="1"/>
      <p:bldP spid="19" grpId="0"/>
      <p:bldP spid="19" grpId="1"/>
      <p:bldP spid="6" grpId="0"/>
      <p:bldP spid="6" grpId="1"/>
      <p:bldP spid="27" grpId="0"/>
      <p:bldP spid="27" grpId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8475" y="4538980"/>
            <a:ext cx="11517630" cy="1944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84" y="506534"/>
            <a:ext cx="7035394" cy="2377646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8895" y="2654935"/>
            <a:ext cx="12143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DÙNG ĐẤT SÉT TẠO KHỐI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: CỨNG , ĐẶC , TỈNH , MỀM , RỖNG, CHUYỄN ĐỘNG</a:t>
            </a:r>
          </a:p>
        </p:txBody>
      </p:sp>
      <p:pic>
        <p:nvPicPr>
          <p:cNvPr id="8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563" t="32669" r="38100" b="56288"/>
          <a:stretch>
            <a:fillRect/>
          </a:stretch>
        </p:blipFill>
        <p:spPr>
          <a:xfrm>
            <a:off x="424815" y="4686935"/>
            <a:ext cx="134175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563" t="49916" r="38019" b="37445"/>
          <a:stretch>
            <a:fillRect/>
          </a:stretch>
        </p:blipFill>
        <p:spPr>
          <a:xfrm>
            <a:off x="2189480" y="4686935"/>
            <a:ext cx="1144905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025" t="68945" r="38019" b="18416"/>
          <a:stretch>
            <a:fillRect/>
          </a:stretch>
        </p:blipFill>
        <p:spPr>
          <a:xfrm>
            <a:off x="3757295" y="4686935"/>
            <a:ext cx="1546860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1350" t="31842" r="9633" b="55396"/>
          <a:stretch>
            <a:fillRect/>
          </a:stretch>
        </p:blipFill>
        <p:spPr>
          <a:xfrm>
            <a:off x="5937885" y="4686618"/>
            <a:ext cx="163830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1350" t="49916" r="9633" b="36980"/>
          <a:stretch>
            <a:fillRect/>
          </a:stretch>
        </p:blipFill>
        <p:spPr>
          <a:xfrm>
            <a:off x="8091805" y="4686935"/>
            <a:ext cx="163830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2845" t="69307" r="9633" b="17201"/>
          <a:stretch>
            <a:fillRect/>
          </a:stretch>
        </p:blipFill>
        <p:spPr>
          <a:xfrm>
            <a:off x="10245408" y="4686935"/>
            <a:ext cx="1509395" cy="1325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4390" cy="6857365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/>
          <p:cNvSpPr txBox="1"/>
          <p:nvPr/>
        </p:nvSpPr>
        <p:spPr>
          <a:xfrm>
            <a:off x="3665159" y="992883"/>
            <a:ext cx="6165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VNI-Franko" pitchFamily="2" charset="0"/>
              </a:rPr>
              <a:t>THAÛO LUAÄN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VNI-Frank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85371" y="609601"/>
            <a:ext cx="1066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1302657" y="2322286"/>
            <a:ext cx="96991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- SPMT </a:t>
            </a:r>
            <a:r>
              <a:rPr lang="en-US" altLang="en-US" sz="3600" dirty="0" err="1">
                <a:solidFill>
                  <a:srgbClr val="FF0000"/>
                </a:solidFill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bạn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biểu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hiện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nào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khối</a:t>
            </a:r>
            <a:r>
              <a:rPr lang="en-US" altLang="en-US" sz="3600" dirty="0">
                <a:solidFill>
                  <a:srgbClr val="FF0000"/>
                </a:solidFill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</a:rPr>
              <a:t>- </a:t>
            </a:r>
            <a:r>
              <a:rPr lang="en-US" altLang="en-US" sz="3600" dirty="0" err="1">
                <a:solidFill>
                  <a:srgbClr val="FF0000"/>
                </a:solidFill>
              </a:rPr>
              <a:t>Trong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</a:rPr>
              <a:t> SPMT </a:t>
            </a:r>
            <a:r>
              <a:rPr lang="en-US" altLang="en-US" sz="3600" dirty="0" err="1">
                <a:solidFill>
                  <a:srgbClr val="FF0000"/>
                </a:solidFill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nhóm</a:t>
            </a:r>
            <a:r>
              <a:rPr lang="en-US" altLang="en-US" sz="3600" dirty="0">
                <a:solidFill>
                  <a:srgbClr val="FF0000"/>
                </a:solidFill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thích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sản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phẩm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nào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nhất</a:t>
            </a:r>
            <a:r>
              <a:rPr lang="en-US" altLang="en-US" sz="3600" dirty="0">
                <a:solidFill>
                  <a:srgbClr val="FF0000"/>
                </a:solidFill>
              </a:rPr>
              <a:t>? </a:t>
            </a:r>
            <a:r>
              <a:rPr lang="en-US" altLang="en-US" sz="3600" dirty="0" err="1">
                <a:solidFill>
                  <a:srgbClr val="FF0000"/>
                </a:solidFill>
              </a:rPr>
              <a:t>Vì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sao</a:t>
            </a:r>
            <a:r>
              <a:rPr lang="en-US" alt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3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1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4390" cy="6857365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/>
          <p:cNvSpPr txBox="1"/>
          <p:nvPr/>
        </p:nvSpPr>
        <p:spPr>
          <a:xfrm>
            <a:off x="3665159" y="992883"/>
            <a:ext cx="6165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VNI-Franko" pitchFamily="2" charset="0"/>
              </a:rPr>
              <a:t>VAÄN DUÏNG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VNI-Frank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2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38200" y="130969"/>
            <a:ext cx="107296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Gia-cô-mét-ti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(Alberto Giacometti)</a:t>
            </a:r>
          </a:p>
        </p:txBody>
      </p:sp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566058" y="1246594"/>
            <a:ext cx="11321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Thưởng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thức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hai</a:t>
            </a:r>
            <a:r>
              <a:rPr lang="en-US" altLang="en-US" sz="2400" dirty="0"/>
              <a:t> TPMT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điêu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khắc</a:t>
            </a:r>
            <a:r>
              <a:rPr lang="en-US" altLang="en-US" sz="2400" dirty="0"/>
              <a:t> An-</a:t>
            </a:r>
            <a:r>
              <a:rPr lang="en-US" altLang="en-US" sz="2400" dirty="0" err="1"/>
              <a:t>béc</a:t>
            </a:r>
            <a:r>
              <a:rPr lang="en-US" altLang="en-US" sz="2400" dirty="0"/>
              <a:t>-</a:t>
            </a:r>
            <a:r>
              <a:rPr lang="en-US" altLang="en-US" sz="2400" dirty="0" err="1"/>
              <a:t>tô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Gia-cô-mét-ti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SGK MT3,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25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cùng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tích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yếu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tố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cảm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về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chuyển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phẩm</a:t>
            </a:r>
            <a:r>
              <a:rPr lang="en-US" altLang="en-US" sz="2400" dirty="0"/>
              <a:t>.</a:t>
            </a:r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8414656" y="2608441"/>
            <a:ext cx="315322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</a:rPr>
              <a:t>Lưu</a:t>
            </a:r>
            <a:r>
              <a:rPr lang="en-US" altLang="en-US" sz="2400" dirty="0">
                <a:solidFill>
                  <a:srgbClr val="0070C0"/>
                </a:solidFill>
              </a:rPr>
              <a:t> ý: </a:t>
            </a:r>
            <a:r>
              <a:rPr lang="en-US" altLang="en-US" sz="2400" dirty="0" err="1">
                <a:solidFill>
                  <a:srgbClr val="0070C0"/>
                </a:solidFill>
              </a:rPr>
              <a:t>Việc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sử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dụng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khối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với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các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góc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cạnh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</a:rPr>
              <a:t>theo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một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hướng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xác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định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rõ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ràng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thường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cảm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giác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về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hướng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chuyển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động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</a:rPr>
              <a:t>phẩm</a:t>
            </a:r>
            <a:r>
              <a:rPr lang="en-US" altLang="en-US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9223" name="Picture 7" descr="C:\Users\ADMIN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9" b="2238"/>
          <a:stretch>
            <a:fillRect/>
          </a:stretch>
        </p:blipFill>
        <p:spPr bwMode="auto">
          <a:xfrm>
            <a:off x="2740026" y="2057400"/>
            <a:ext cx="533717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7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220" grpId="0"/>
      <p:bldP spid="92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37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34" y="512369"/>
            <a:ext cx="10833531" cy="1737511"/>
          </a:xfrm>
          <a:prstGeom prst="rect">
            <a:avLst/>
          </a:prstGeom>
        </p:spPr>
      </p:pic>
      <p:sp>
        <p:nvSpPr>
          <p:cNvPr id="32" name="任意多边形: 形状 40"/>
          <p:cNvSpPr/>
          <p:nvPr/>
        </p:nvSpPr>
        <p:spPr>
          <a:xfrm>
            <a:off x="813435" y="1917700"/>
            <a:ext cx="11174095" cy="4267835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4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Biết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được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biểu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hiện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của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khối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dạng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cơ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theo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một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số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cặp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tương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phản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Biết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thực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hành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tạo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phẩm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mĩ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thuật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tạo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được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biểu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hiện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của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khối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cảm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giác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về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sự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chuyển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động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24115" y="198212"/>
            <a:ext cx="49493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b="2734"/>
          <a:stretch>
            <a:fillRect/>
          </a:stretch>
        </p:blipFill>
        <p:spPr bwMode="auto">
          <a:xfrm>
            <a:off x="6110514" y="198212"/>
            <a:ext cx="5080000" cy="655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3169"/>
          <a:stretch>
            <a:fillRect/>
          </a:stretch>
        </p:blipFill>
        <p:spPr bwMode="auto">
          <a:xfrm>
            <a:off x="6400799" y="102736"/>
            <a:ext cx="5181599" cy="668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2311399" y="2667000"/>
            <a:ext cx="273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Tham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khảo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tạo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biểu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đạt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động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cho</a:t>
            </a:r>
            <a:r>
              <a:rPr lang="en-US" altLang="en-US" sz="1800" dirty="0"/>
              <a:t> SPMT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SGK MT3, </a:t>
            </a:r>
            <a:r>
              <a:rPr lang="en-US" altLang="en-US" sz="1800" dirty="0" err="1"/>
              <a:t>trang</a:t>
            </a:r>
            <a:r>
              <a:rPr lang="en-US" altLang="en-US" sz="1800" dirty="0"/>
              <a:t> 27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4115" y="198212"/>
            <a:ext cx="49493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19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70020" y="53721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8000" y="1727200"/>
            <a:ext cx="11236960" cy="3505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NÀY EM ĐÃ BIẾT ĐƯỢC NHỮNG KHỐI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NÀO?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ĐÓ CÓ BIỂU HIÊN GÌ ?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21" y="1416665"/>
            <a:ext cx="6986622" cy="2462997"/>
          </a:xfrm>
          <a:prstGeom prst="rect">
            <a:avLst/>
          </a:prstGeom>
        </p:spPr>
      </p:pic>
      <p:pic>
        <p:nvPicPr>
          <p:cNvPr id="5" name="Picture 4" descr="A child and child planting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8549" y="1885950"/>
            <a:ext cx="6048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</a:rPr>
              <a:t>Hãy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gọi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đúng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tên  các khối sau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để giành được những món quà hấp dẫn.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6875" y="5456555"/>
            <a:ext cx="1381125" cy="13392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702" y="160000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93942" y="320488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Đây là khối gì: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13285" y="1952090"/>
            <a:ext cx="5198110" cy="1630680"/>
            <a:chOff x="2813285" y="2217002"/>
            <a:chExt cx="5198110" cy="133115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2813285" y="2515579"/>
              <a:ext cx="5198110" cy="10325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lập phương</a:t>
              </a:r>
            </a:p>
          </p:txBody>
        </p:sp>
        <p:pic>
          <p:nvPicPr>
            <p:cNvPr id="120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670724" y="2217002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MÃ¡y Äiá»n giáº£i 03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13066" y="635408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7.jpg"/>
          <p:cNvPicPr>
            <a:picLocks noChangeAspect="1"/>
          </p:cNvPicPr>
          <p:nvPr/>
        </p:nvPicPr>
        <p:blipFill>
          <a:blip r:embed="rId8"/>
          <a:srcRect l="40238" t="69145" r="34099" b="18254"/>
          <a:stretch>
            <a:fillRect/>
          </a:stretch>
        </p:blipFill>
        <p:spPr>
          <a:xfrm>
            <a:off x="8134350" y="2317115"/>
            <a:ext cx="3950970" cy="3107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394" y="412955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Đây là khối gì: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34311" y="1736333"/>
            <a:ext cx="5082186" cy="1640685"/>
            <a:chOff x="3534311" y="2040875"/>
            <a:chExt cx="5082186" cy="1339324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534311" y="2823827"/>
              <a:ext cx="4736386" cy="5563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khối cầu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7276899" y="2040875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7693" y="412672"/>
            <a:ext cx="6896572" cy="551725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7.jpg"/>
          <p:cNvPicPr>
            <a:picLocks noChangeAspect="1"/>
          </p:cNvPicPr>
          <p:nvPr/>
        </p:nvPicPr>
        <p:blipFill>
          <a:blip r:embed="rId8"/>
          <a:srcRect l="41297" t="49716" r="34968" b="36683"/>
          <a:stretch>
            <a:fillRect/>
          </a:stretch>
        </p:blipFill>
        <p:spPr>
          <a:xfrm>
            <a:off x="8518525" y="2695575"/>
            <a:ext cx="3232150" cy="3065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668" y="382133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3.Đây là khối gì : </a:t>
            </a:r>
            <a:endParaRPr kumimoji="0" lang="en-US" sz="3600" b="1" i="0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91165" y="1654141"/>
            <a:ext cx="4537655" cy="1579041"/>
            <a:chOff x="3534311" y="2091197"/>
            <a:chExt cx="4537655" cy="128900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534311" y="2823827"/>
              <a:ext cx="3801437" cy="5563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trụ</a:t>
              </a:r>
            </a:p>
          </p:txBody>
        </p:sp>
        <p:pic>
          <p:nvPicPr>
            <p:cNvPr id="7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MÃ¡y Äiá»n giáº£i 0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5289" y="1153801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Rot="1" noChangeAspect="1"/>
          </p:cNvPicPr>
          <p:nvPr/>
        </p:nvPicPr>
        <p:blipFill>
          <a:blip r:embed="rId7"/>
          <a:srcRect l="28181" t="49210" r="36858" b="7175"/>
          <a:stretch>
            <a:fillRect/>
          </a:stretch>
        </p:blipFill>
        <p:spPr>
          <a:xfrm>
            <a:off x="8079740" y="1717675"/>
            <a:ext cx="3451225" cy="3731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668" y="382133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Đây là khối gì:</a:t>
            </a:r>
            <a:endParaRPr kumimoji="0" lang="en-US" sz="3600" b="1" i="0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7560" y="1654141"/>
            <a:ext cx="5441260" cy="1578610"/>
            <a:chOff x="2630706" y="2091197"/>
            <a:chExt cx="5441260" cy="12886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630706" y="2823644"/>
              <a:ext cx="4705350" cy="55620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chóp nón</a:t>
              </a:r>
            </a:p>
          </p:txBody>
        </p:sp>
        <p:pic>
          <p:nvPicPr>
            <p:cNvPr id="6" name="Picture 5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[crop output image]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9428" y="1383963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-2147482624"/>
          <p:cNvPicPr>
            <a:picLocks noRot="1" noChangeAspect="1"/>
          </p:cNvPicPr>
          <p:nvPr/>
        </p:nvPicPr>
        <p:blipFill>
          <a:blip r:embed="rId8"/>
          <a:srcRect t="39429" r="73209" b="15015"/>
          <a:stretch>
            <a:fillRect/>
          </a:stretch>
        </p:blipFill>
        <p:spPr>
          <a:xfrm>
            <a:off x="8050530" y="1582420"/>
            <a:ext cx="3025775" cy="3763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532</Words>
  <Application>Microsoft Office PowerPoint</Application>
  <PresentationFormat>Widescreen</PresentationFormat>
  <Paragraphs>69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Segoe UI Black</vt:lpstr>
      <vt:lpstr>Tahoma</vt:lpstr>
      <vt:lpstr>Times New Roman</vt:lpstr>
      <vt:lpstr>VNI-Franko</vt:lpstr>
      <vt:lpstr>思源黑体 CN Bold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W10.TQC</cp:lastModifiedBy>
  <cp:revision>65</cp:revision>
  <dcterms:created xsi:type="dcterms:W3CDTF">2023-07-25T07:36:00Z</dcterms:created>
  <dcterms:modified xsi:type="dcterms:W3CDTF">2025-01-12T00:19:56Z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4DDA5C101ACD46A4A40FB353CF195F66_13</vt:lpwstr>
  </property>
  <property fmtid="{D5CDD505-2E9C-101B-9397-08002B2CF9AE}" pid="3" name="KSOProductBuildVer">
    <vt:lpwstr>1033-12.2.0.13266</vt:lpwstr>
  </property>
</Properties>
</file>